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letter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90" y="22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319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027381B8-939D-405B-B7F6-DD5F4C044B04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5A18860-0E5A-4760-BCEB-6EA16BA1C3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84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5231F307-2EB9-43FC-8C03-56795B1EC327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6B59518-E49B-4BD5-A850-A593AA75FD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37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59518-E49B-4BD5-A850-A593AA75FD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74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530"/>
            <a:ext cx="77724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9F35-C27E-48CB-BA19-15119445A84F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BAAC-EA15-45F1-A559-A150D30E5A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9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799" y="1828802"/>
            <a:ext cx="7772401" cy="43513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9F35-C27E-48CB-BA19-15119445A84F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BAAC-EA15-45F1-A559-A150D30E5A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24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1452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799" y="360364"/>
            <a:ext cx="5743576" cy="58118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9F35-C27E-48CB-BA19-15119445A84F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BAAC-EA15-45F1-A559-A150D30E5A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86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9F35-C27E-48CB-BA19-15119445A84F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BAAC-EA15-45F1-A559-A150D30E5A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2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12423"/>
            <a:ext cx="77724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55263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9F35-C27E-48CB-BA19-15119445A84F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BAAC-EA15-45F1-A559-A150D30E5A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04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9" y="1828801"/>
            <a:ext cx="3834246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2905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9F35-C27E-48CB-BA19-15119445A84F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BAAC-EA15-45F1-A559-A150D30E5A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92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1681851"/>
            <a:ext cx="3815196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799" y="2507551"/>
            <a:ext cx="3815196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851"/>
            <a:ext cx="3829050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7551"/>
            <a:ext cx="38290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9F35-C27E-48CB-BA19-15119445A84F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BAAC-EA15-45F1-A559-A150D30E5A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791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9F35-C27E-48CB-BA19-15119445A84F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BAAC-EA15-45F1-A559-A150D30E5A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45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9F35-C27E-48CB-BA19-15119445A84F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BAAC-EA15-45F1-A559-A150D30E5A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42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9F35-C27E-48CB-BA19-15119445A84F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BAAC-EA15-45F1-A559-A150D30E5A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6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9F35-C27E-48CB-BA19-15119445A84F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BBAAC-EA15-45F1-A559-A150D30E5A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0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799" y="365760"/>
            <a:ext cx="7772401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1828801"/>
            <a:ext cx="7772401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79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A559F35-C27E-48CB-BA19-15119445A84F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31547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008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BBAAC-EA15-45F1-A559-A150D30E5A7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76201" y="76200"/>
            <a:ext cx="8991600" cy="6705600"/>
            <a:chOff x="76201" y="76200"/>
            <a:chExt cx="8991600" cy="6705600"/>
          </a:xfrm>
        </p:grpSpPr>
        <p:sp>
          <p:nvSpPr>
            <p:cNvPr id="10" name="Rectangle 46" descr="Narrow vertical"/>
            <p:cNvSpPr>
              <a:spLocks noChangeArrowheads="1"/>
            </p:cNvSpPr>
            <p:nvPr/>
          </p:nvSpPr>
          <p:spPr bwMode="auto">
            <a:xfrm>
              <a:off x="457201" y="76200"/>
              <a:ext cx="8229600" cy="381000"/>
            </a:xfrm>
            <a:prstGeom prst="rect">
              <a:avLst/>
            </a:prstGeom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/>
            </a:p>
          </p:txBody>
        </p:sp>
        <p:sp>
          <p:nvSpPr>
            <p:cNvPr id="11" name="Rectangle 47" descr="Narrow horizontal"/>
            <p:cNvSpPr>
              <a:spLocks noChangeArrowheads="1"/>
            </p:cNvSpPr>
            <p:nvPr/>
          </p:nvSpPr>
          <p:spPr bwMode="auto">
            <a:xfrm>
              <a:off x="76201" y="457200"/>
              <a:ext cx="381000" cy="5943600"/>
            </a:xfrm>
            <a:prstGeom prst="rect">
              <a:avLst/>
            </a:prstGeom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/>
            </a:p>
          </p:txBody>
        </p:sp>
        <p:sp>
          <p:nvSpPr>
            <p:cNvPr id="12" name="Rectangle 48" descr="Narrow vertical"/>
            <p:cNvSpPr>
              <a:spLocks noChangeArrowheads="1"/>
            </p:cNvSpPr>
            <p:nvPr/>
          </p:nvSpPr>
          <p:spPr bwMode="auto">
            <a:xfrm>
              <a:off x="457201" y="6400800"/>
              <a:ext cx="8229600" cy="381000"/>
            </a:xfrm>
            <a:prstGeom prst="rect">
              <a:avLst/>
            </a:prstGeom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/>
            </a:p>
          </p:txBody>
        </p:sp>
        <p:sp>
          <p:nvSpPr>
            <p:cNvPr id="13" name="Rectangle 49" descr="Narrow horizontal"/>
            <p:cNvSpPr>
              <a:spLocks noChangeArrowheads="1"/>
            </p:cNvSpPr>
            <p:nvPr/>
          </p:nvSpPr>
          <p:spPr bwMode="auto">
            <a:xfrm>
              <a:off x="8686801" y="457200"/>
              <a:ext cx="381000" cy="5943600"/>
            </a:xfrm>
            <a:prstGeom prst="rect">
              <a:avLst/>
            </a:prstGeom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/>
            </a:p>
          </p:txBody>
        </p:sp>
        <p:sp>
          <p:nvSpPr>
            <p:cNvPr id="14" name="Rectangle 50"/>
            <p:cNvSpPr>
              <a:spLocks noChangeArrowheads="1"/>
            </p:cNvSpPr>
            <p:nvPr/>
          </p:nvSpPr>
          <p:spPr bwMode="auto">
            <a:xfrm>
              <a:off x="457201" y="457200"/>
              <a:ext cx="8229600" cy="5943600"/>
            </a:xfrm>
            <a:prstGeom prst="rect">
              <a:avLst/>
            </a:prstGeom>
            <a:noFill/>
            <a:ln w="57150" cap="sq" cmpd="tri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/>
            </a:p>
          </p:txBody>
        </p:sp>
        <p:sp>
          <p:nvSpPr>
            <p:cNvPr id="15" name="Rectangle 51"/>
            <p:cNvSpPr>
              <a:spLocks noChangeArrowheads="1"/>
            </p:cNvSpPr>
            <p:nvPr/>
          </p:nvSpPr>
          <p:spPr bwMode="auto">
            <a:xfrm>
              <a:off x="76201" y="76200"/>
              <a:ext cx="8991600" cy="6705600"/>
            </a:xfrm>
            <a:prstGeom prst="rect">
              <a:avLst/>
            </a:prstGeom>
            <a:noFill/>
            <a:ln w="12700" cap="sq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" y="0"/>
            <a:ext cx="609600" cy="609600"/>
            <a:chOff x="1" y="0"/>
            <a:chExt cx="609600" cy="609600"/>
          </a:xfrm>
        </p:grpSpPr>
        <p:sp>
          <p:nvSpPr>
            <p:cNvPr id="26" name="Rectangle 53"/>
            <p:cNvSpPr>
              <a:spLocks noChangeArrowheads="1"/>
            </p:cNvSpPr>
            <p:nvPr/>
          </p:nvSpPr>
          <p:spPr bwMode="auto">
            <a:xfrm>
              <a:off x="1" y="0"/>
              <a:ext cx="609600" cy="609600"/>
            </a:xfrm>
            <a:prstGeom prst="rect">
              <a:avLst/>
            </a:prstGeom>
            <a:solidFill>
              <a:schemeClr val="bg1"/>
            </a:solidFill>
            <a:ln w="57150" cap="sq" cmpd="tri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54"/>
            <p:cNvSpPr>
              <a:spLocks noChangeArrowheads="1"/>
            </p:cNvSpPr>
            <p:nvPr/>
          </p:nvSpPr>
          <p:spPr bwMode="auto">
            <a:xfrm>
              <a:off x="160339" y="160338"/>
              <a:ext cx="288925" cy="28892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" y="6246813"/>
            <a:ext cx="609600" cy="609600"/>
            <a:chOff x="1" y="6246813"/>
            <a:chExt cx="609600" cy="609600"/>
          </a:xfrm>
        </p:grpSpPr>
        <p:sp>
          <p:nvSpPr>
            <p:cNvPr id="24" name="Rectangle 56"/>
            <p:cNvSpPr>
              <a:spLocks noChangeArrowheads="1"/>
            </p:cNvSpPr>
            <p:nvPr/>
          </p:nvSpPr>
          <p:spPr bwMode="auto">
            <a:xfrm>
              <a:off x="1" y="6246813"/>
              <a:ext cx="609600" cy="609600"/>
            </a:xfrm>
            <a:prstGeom prst="rect">
              <a:avLst/>
            </a:prstGeom>
            <a:solidFill>
              <a:schemeClr val="bg1"/>
            </a:solidFill>
            <a:ln w="57150" cap="sq" cmpd="tri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57"/>
            <p:cNvSpPr>
              <a:spLocks noChangeArrowheads="1"/>
            </p:cNvSpPr>
            <p:nvPr/>
          </p:nvSpPr>
          <p:spPr bwMode="auto">
            <a:xfrm>
              <a:off x="160339" y="6407151"/>
              <a:ext cx="288925" cy="28892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532814" y="6246813"/>
            <a:ext cx="609600" cy="609600"/>
            <a:chOff x="8532814" y="6246813"/>
            <a:chExt cx="609600" cy="609600"/>
          </a:xfrm>
        </p:grpSpPr>
        <p:sp>
          <p:nvSpPr>
            <p:cNvPr id="22" name="Rectangle 59"/>
            <p:cNvSpPr>
              <a:spLocks noChangeArrowheads="1"/>
            </p:cNvSpPr>
            <p:nvPr/>
          </p:nvSpPr>
          <p:spPr bwMode="auto">
            <a:xfrm>
              <a:off x="8532814" y="6246813"/>
              <a:ext cx="609600" cy="609600"/>
            </a:xfrm>
            <a:prstGeom prst="rect">
              <a:avLst/>
            </a:prstGeom>
            <a:solidFill>
              <a:schemeClr val="bg1"/>
            </a:solidFill>
            <a:ln w="57150" cap="sq" cmpd="tri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60"/>
            <p:cNvSpPr>
              <a:spLocks noChangeArrowheads="1"/>
            </p:cNvSpPr>
            <p:nvPr/>
          </p:nvSpPr>
          <p:spPr bwMode="auto">
            <a:xfrm>
              <a:off x="8693152" y="6407151"/>
              <a:ext cx="288925" cy="28892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8532814" y="0"/>
            <a:ext cx="609600" cy="609600"/>
            <a:chOff x="8532814" y="0"/>
            <a:chExt cx="609600" cy="609600"/>
          </a:xfrm>
        </p:grpSpPr>
        <p:sp>
          <p:nvSpPr>
            <p:cNvPr id="20" name="Rectangle 62"/>
            <p:cNvSpPr>
              <a:spLocks noChangeArrowheads="1"/>
            </p:cNvSpPr>
            <p:nvPr/>
          </p:nvSpPr>
          <p:spPr bwMode="auto">
            <a:xfrm>
              <a:off x="8532814" y="0"/>
              <a:ext cx="609600" cy="609600"/>
            </a:xfrm>
            <a:prstGeom prst="rect">
              <a:avLst/>
            </a:prstGeom>
            <a:solidFill>
              <a:schemeClr val="bg1"/>
            </a:solidFill>
            <a:ln w="57150" cap="sq" cmpd="tri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Oval 63"/>
            <p:cNvSpPr>
              <a:spLocks noChangeArrowheads="1"/>
            </p:cNvSpPr>
            <p:nvPr/>
          </p:nvSpPr>
          <p:spPr bwMode="auto">
            <a:xfrm>
              <a:off x="8693152" y="160338"/>
              <a:ext cx="288925" cy="28892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6201" y="76200"/>
            <a:ext cx="8991600" cy="6705600"/>
            <a:chOff x="76201" y="76200"/>
            <a:chExt cx="8991600" cy="6705600"/>
          </a:xfrm>
        </p:grpSpPr>
        <p:sp>
          <p:nvSpPr>
            <p:cNvPr id="33" name="Rectangle 46" descr="Narrow vertical"/>
            <p:cNvSpPr>
              <a:spLocks noChangeArrowheads="1"/>
            </p:cNvSpPr>
            <p:nvPr/>
          </p:nvSpPr>
          <p:spPr bwMode="auto">
            <a:xfrm>
              <a:off x="457201" y="76200"/>
              <a:ext cx="8229600" cy="381000"/>
            </a:xfrm>
            <a:prstGeom prst="rect">
              <a:avLst/>
            </a:prstGeom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/>
            </a:p>
          </p:txBody>
        </p:sp>
        <p:sp>
          <p:nvSpPr>
            <p:cNvPr id="34" name="Rectangle 47" descr="Narrow horizontal"/>
            <p:cNvSpPr>
              <a:spLocks noChangeArrowheads="1"/>
            </p:cNvSpPr>
            <p:nvPr/>
          </p:nvSpPr>
          <p:spPr bwMode="auto">
            <a:xfrm>
              <a:off x="76201" y="457200"/>
              <a:ext cx="381000" cy="5943600"/>
            </a:xfrm>
            <a:prstGeom prst="rect">
              <a:avLst/>
            </a:prstGeom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/>
            </a:p>
          </p:txBody>
        </p:sp>
        <p:sp>
          <p:nvSpPr>
            <p:cNvPr id="35" name="Rectangle 48" descr="Narrow vertical"/>
            <p:cNvSpPr>
              <a:spLocks noChangeArrowheads="1"/>
            </p:cNvSpPr>
            <p:nvPr/>
          </p:nvSpPr>
          <p:spPr bwMode="auto">
            <a:xfrm>
              <a:off x="457201" y="6400800"/>
              <a:ext cx="8229600" cy="381000"/>
            </a:xfrm>
            <a:prstGeom prst="rect">
              <a:avLst/>
            </a:prstGeom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/>
            </a:p>
          </p:txBody>
        </p:sp>
        <p:sp>
          <p:nvSpPr>
            <p:cNvPr id="36" name="Rectangle 49" descr="Narrow horizontal"/>
            <p:cNvSpPr>
              <a:spLocks noChangeArrowheads="1"/>
            </p:cNvSpPr>
            <p:nvPr/>
          </p:nvSpPr>
          <p:spPr bwMode="auto">
            <a:xfrm>
              <a:off x="8686801" y="457200"/>
              <a:ext cx="381000" cy="5943600"/>
            </a:xfrm>
            <a:prstGeom prst="rect">
              <a:avLst/>
            </a:prstGeom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/>
            </a:p>
          </p:txBody>
        </p:sp>
        <p:sp>
          <p:nvSpPr>
            <p:cNvPr id="37" name="Rectangle 50"/>
            <p:cNvSpPr>
              <a:spLocks noChangeArrowheads="1"/>
            </p:cNvSpPr>
            <p:nvPr/>
          </p:nvSpPr>
          <p:spPr bwMode="auto">
            <a:xfrm>
              <a:off x="457201" y="457200"/>
              <a:ext cx="8229600" cy="5943600"/>
            </a:xfrm>
            <a:prstGeom prst="rect">
              <a:avLst/>
            </a:prstGeom>
            <a:noFill/>
            <a:ln w="57150" cap="sq" cmpd="tri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/>
            </a:p>
          </p:txBody>
        </p:sp>
        <p:sp>
          <p:nvSpPr>
            <p:cNvPr id="38" name="Rectangle 51"/>
            <p:cNvSpPr>
              <a:spLocks noChangeArrowheads="1"/>
            </p:cNvSpPr>
            <p:nvPr/>
          </p:nvSpPr>
          <p:spPr bwMode="auto">
            <a:xfrm>
              <a:off x="76201" y="76200"/>
              <a:ext cx="8991600" cy="6705600"/>
            </a:xfrm>
            <a:prstGeom prst="rect">
              <a:avLst/>
            </a:prstGeom>
            <a:noFill/>
            <a:ln w="12700" cap="sq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" y="0"/>
            <a:ext cx="609600" cy="609600"/>
            <a:chOff x="1" y="0"/>
            <a:chExt cx="609600" cy="609600"/>
          </a:xfrm>
        </p:grpSpPr>
        <p:sp>
          <p:nvSpPr>
            <p:cNvPr id="40" name="Rectangle 53"/>
            <p:cNvSpPr>
              <a:spLocks noChangeArrowheads="1"/>
            </p:cNvSpPr>
            <p:nvPr/>
          </p:nvSpPr>
          <p:spPr bwMode="auto">
            <a:xfrm>
              <a:off x="1" y="0"/>
              <a:ext cx="609600" cy="609600"/>
            </a:xfrm>
            <a:prstGeom prst="rect">
              <a:avLst/>
            </a:prstGeom>
            <a:solidFill>
              <a:schemeClr val="bg1"/>
            </a:solidFill>
            <a:ln w="57150" cap="sq" cmpd="tri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Oval 54"/>
            <p:cNvSpPr>
              <a:spLocks noChangeArrowheads="1"/>
            </p:cNvSpPr>
            <p:nvPr/>
          </p:nvSpPr>
          <p:spPr bwMode="auto">
            <a:xfrm>
              <a:off x="160339" y="160338"/>
              <a:ext cx="288925" cy="28892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" y="6246813"/>
            <a:ext cx="609600" cy="609600"/>
            <a:chOff x="1" y="6246813"/>
            <a:chExt cx="609600" cy="609600"/>
          </a:xfrm>
        </p:grpSpPr>
        <p:sp>
          <p:nvSpPr>
            <p:cNvPr id="43" name="Rectangle 56"/>
            <p:cNvSpPr>
              <a:spLocks noChangeArrowheads="1"/>
            </p:cNvSpPr>
            <p:nvPr/>
          </p:nvSpPr>
          <p:spPr bwMode="auto">
            <a:xfrm>
              <a:off x="1" y="6246813"/>
              <a:ext cx="609600" cy="609600"/>
            </a:xfrm>
            <a:prstGeom prst="rect">
              <a:avLst/>
            </a:prstGeom>
            <a:solidFill>
              <a:schemeClr val="bg1"/>
            </a:solidFill>
            <a:ln w="57150" cap="sq" cmpd="tri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Oval 57"/>
            <p:cNvSpPr>
              <a:spLocks noChangeArrowheads="1"/>
            </p:cNvSpPr>
            <p:nvPr/>
          </p:nvSpPr>
          <p:spPr bwMode="auto">
            <a:xfrm>
              <a:off x="160339" y="6407151"/>
              <a:ext cx="288925" cy="28892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8532814" y="6246813"/>
            <a:ext cx="609600" cy="609600"/>
            <a:chOff x="8532814" y="6246813"/>
            <a:chExt cx="609600" cy="609600"/>
          </a:xfrm>
        </p:grpSpPr>
        <p:sp>
          <p:nvSpPr>
            <p:cNvPr id="46" name="Rectangle 59"/>
            <p:cNvSpPr>
              <a:spLocks noChangeArrowheads="1"/>
            </p:cNvSpPr>
            <p:nvPr/>
          </p:nvSpPr>
          <p:spPr bwMode="auto">
            <a:xfrm>
              <a:off x="8532814" y="6246813"/>
              <a:ext cx="609600" cy="609600"/>
            </a:xfrm>
            <a:prstGeom prst="rect">
              <a:avLst/>
            </a:prstGeom>
            <a:solidFill>
              <a:schemeClr val="bg1"/>
            </a:solidFill>
            <a:ln w="57150" cap="sq" cmpd="tri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Oval 60"/>
            <p:cNvSpPr>
              <a:spLocks noChangeArrowheads="1"/>
            </p:cNvSpPr>
            <p:nvPr/>
          </p:nvSpPr>
          <p:spPr bwMode="auto">
            <a:xfrm>
              <a:off x="8693152" y="6407151"/>
              <a:ext cx="288925" cy="28892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8532814" y="0"/>
            <a:ext cx="609600" cy="609600"/>
            <a:chOff x="8532814" y="0"/>
            <a:chExt cx="609600" cy="609600"/>
          </a:xfrm>
        </p:grpSpPr>
        <p:sp>
          <p:nvSpPr>
            <p:cNvPr id="49" name="Rectangle 62"/>
            <p:cNvSpPr>
              <a:spLocks noChangeArrowheads="1"/>
            </p:cNvSpPr>
            <p:nvPr/>
          </p:nvSpPr>
          <p:spPr bwMode="auto">
            <a:xfrm>
              <a:off x="8532814" y="0"/>
              <a:ext cx="609600" cy="609600"/>
            </a:xfrm>
            <a:prstGeom prst="rect">
              <a:avLst/>
            </a:prstGeom>
            <a:solidFill>
              <a:schemeClr val="bg1"/>
            </a:solidFill>
            <a:ln w="57150" cap="sq" cmpd="tri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Oval 63"/>
            <p:cNvSpPr>
              <a:spLocks noChangeArrowheads="1"/>
            </p:cNvSpPr>
            <p:nvPr/>
          </p:nvSpPr>
          <p:spPr bwMode="auto">
            <a:xfrm>
              <a:off x="8693152" y="160338"/>
              <a:ext cx="288925" cy="28892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2916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52"/>
          <p:cNvSpPr>
            <a:spLocks noChangeArrowheads="1"/>
          </p:cNvSpPr>
          <p:nvPr/>
        </p:nvSpPr>
        <p:spPr bwMode="auto">
          <a:xfrm>
            <a:off x="723900" y="3550558"/>
            <a:ext cx="7772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301875" indent="-2301875" algn="ctr">
              <a:spcBef>
                <a:spcPct val="20000"/>
              </a:spcBef>
              <a:tabLst>
                <a:tab pos="4445000" algn="ctr"/>
              </a:tabLst>
            </a:pPr>
            <a:r>
              <a:rPr lang="en-US" sz="2500" i="1" dirty="0"/>
              <a:t>for </a:t>
            </a:r>
            <a:r>
              <a:rPr lang="en-US" sz="2500" i="1" dirty="0" smtClean="0"/>
              <a:t>Election Day service as</a:t>
            </a:r>
            <a:endParaRPr lang="en-US" sz="2500" i="1" dirty="0"/>
          </a:p>
          <a:p>
            <a:pPr marL="2301875" indent="-2301875" algn="ctr">
              <a:spcBef>
                <a:spcPct val="20000"/>
              </a:spcBef>
              <a:tabLst>
                <a:tab pos="4445000" algn="ctr"/>
              </a:tabLst>
            </a:pPr>
            <a:r>
              <a:rPr lang="en-US" sz="3000" dirty="0" smtClean="0">
                <a:latin typeface="+mj-lt"/>
              </a:rPr>
              <a:t>Precinct Student Clerk</a:t>
            </a:r>
            <a:endParaRPr lang="en-US" sz="3000" dirty="0">
              <a:latin typeface="+mj-lt"/>
            </a:endParaRPr>
          </a:p>
          <a:p>
            <a:pPr marL="2301875" indent="-2301875" algn="ctr">
              <a:spcBef>
                <a:spcPct val="20000"/>
              </a:spcBef>
              <a:tabLst>
                <a:tab pos="4445000" algn="ctr"/>
              </a:tabLst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026"/>
          <p:cNvSpPr txBox="1">
            <a:spLocks noChangeArrowheads="1"/>
          </p:cNvSpPr>
          <p:nvPr/>
        </p:nvSpPr>
        <p:spPr>
          <a:xfrm>
            <a:off x="685800" y="566056"/>
            <a:ext cx="7772400" cy="152400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i="1" dirty="0"/>
              <a:t> </a:t>
            </a:r>
            <a:r>
              <a:rPr lang="en-US" sz="4000" i="1" dirty="0" smtClean="0"/>
              <a:t>          </a:t>
            </a:r>
            <a:r>
              <a:rPr lang="en-US" sz="4000" i="1" dirty="0" smtClean="0"/>
              <a:t> </a:t>
            </a:r>
            <a:r>
              <a:rPr lang="en-US" sz="4000" i="1" dirty="0"/>
              <a:t>County Republican </a:t>
            </a:r>
            <a:r>
              <a:rPr lang="en-US" sz="4000" i="1" dirty="0" smtClean="0"/>
              <a:t>Party</a:t>
            </a:r>
          </a:p>
          <a:p>
            <a:pPr algn="ctr"/>
            <a:r>
              <a:rPr lang="en-US" sz="4000" b="1" dirty="0" smtClean="0"/>
              <a:t>Certificate of Appreciation</a:t>
            </a:r>
            <a:endParaRPr lang="en-US" sz="4000" b="1" dirty="0"/>
          </a:p>
        </p:txBody>
      </p:sp>
      <p:sp>
        <p:nvSpPr>
          <p:cNvPr id="6" name="Rectangle 1061"/>
          <p:cNvSpPr>
            <a:spLocks noChangeArrowheads="1"/>
          </p:cNvSpPr>
          <p:nvPr/>
        </p:nvSpPr>
        <p:spPr bwMode="auto">
          <a:xfrm>
            <a:off x="2881085" y="5172244"/>
            <a:ext cx="3265715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tabLst>
                <a:tab pos="6226175" algn="r"/>
              </a:tabLst>
            </a:pPr>
            <a:r>
              <a:rPr lang="en-US" sz="2000" b="1" u="sng" dirty="0" smtClean="0">
                <a:solidFill>
                  <a:schemeClr val="tx2"/>
                </a:solidFill>
              </a:rPr>
              <a:t>	</a:t>
            </a:r>
          </a:p>
          <a:p>
            <a:pPr algn="ctr" fontAlgn="t"/>
            <a:r>
              <a:rPr lang="en-US" sz="1400" b="1" i="1" dirty="0" smtClean="0"/>
              <a:t>Chairman </a:t>
            </a:r>
            <a:endParaRPr lang="en-US" sz="1400" b="1" i="1" dirty="0" smtClean="0"/>
          </a:p>
          <a:p>
            <a:pPr algn="ctr" fontAlgn="t"/>
            <a:r>
              <a:rPr lang="en-US" sz="1400" b="1" i="1" dirty="0" smtClean="0"/>
              <a:t>County </a:t>
            </a:r>
            <a:r>
              <a:rPr lang="en-US" sz="1400" b="1" i="1" dirty="0" smtClean="0"/>
              <a:t>Republican </a:t>
            </a:r>
            <a:r>
              <a:rPr lang="en-US" sz="1400" b="1" i="1" dirty="0"/>
              <a:t>Party</a:t>
            </a:r>
          </a:p>
          <a:p>
            <a:pPr algn="ctr" eaLnBrk="0" hangingPunct="0"/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16743" y="3313113"/>
            <a:ext cx="1102057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266043" y="2647422"/>
            <a:ext cx="63496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Brussels" pitchFamily="2" charset="0"/>
              </a:rPr>
              <a:t>   </a:t>
            </a:r>
            <a:endParaRPr lang="en-US" sz="4000" dirty="0">
              <a:latin typeface="Brussel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13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3460502">
  <a:themeElements>
    <a:clrScheme name="Custom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0000"/>
      </a:accent1>
      <a:accent2>
        <a:srgbClr val="E40059"/>
      </a:accent2>
      <a:accent3>
        <a:srgbClr val="666666"/>
      </a:accent3>
      <a:accent4>
        <a:srgbClr val="FF9999"/>
      </a:accent4>
      <a:accent5>
        <a:srgbClr val="FF6566"/>
      </a:accent5>
      <a:accent6>
        <a:srgbClr val="FF6566"/>
      </a:accent6>
      <a:hlink>
        <a:srgbClr val="17BBFD"/>
      </a:hlink>
      <a:folHlink>
        <a:srgbClr val="FF79C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ificate of appreciation" id="{D1F2D2C6-EB88-4393-8E7D-C1BA8664D114}" vid="{CBDA0C1F-6F6C-46FF-8662-938285018E35}"/>
    </a:ext>
  </a:extLst>
</a:theme>
</file>

<file path=ppt/theme/theme2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AD64CEE-3738-4DFE-852E-6EACC01ED2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TS103460502</Template>
  <TotalTime>0</TotalTime>
  <Words>17</Words>
  <Application>Microsoft Office PowerPoint</Application>
  <PresentationFormat>Letter Paper (8.5x11 in)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Brussels</vt:lpstr>
      <vt:lpstr>Calibri</vt:lpstr>
      <vt:lpstr>Cambria</vt:lpstr>
      <vt:lpstr>Times New Roman</vt:lpstr>
      <vt:lpstr>Wingdings 2</vt:lpstr>
      <vt:lpstr>TS103460502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2014-03-10T14:41:32Z</dcterms:created>
  <dcterms:modified xsi:type="dcterms:W3CDTF">2015-10-04T04:54:02Z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TC034605029991</vt:lpwstr>
  </property>
</Properties>
</file>