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73" r:id="rId3"/>
    <p:sldId id="290" r:id="rId4"/>
    <p:sldId id="280" r:id="rId5"/>
    <p:sldId id="287" r:id="rId6"/>
    <p:sldId id="282" r:id="rId7"/>
    <p:sldId id="299" r:id="rId8"/>
    <p:sldId id="305" r:id="rId9"/>
    <p:sldId id="289" r:id="rId10"/>
    <p:sldId id="294" r:id="rId11"/>
    <p:sldId id="295" r:id="rId12"/>
    <p:sldId id="291" r:id="rId13"/>
    <p:sldId id="293" r:id="rId14"/>
    <p:sldId id="296" r:id="rId15"/>
    <p:sldId id="298" r:id="rId16"/>
    <p:sldId id="316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0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75" d="100"/>
          <a:sy n="75" d="100"/>
        </p:scale>
        <p:origin x="78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3968A8-110D-47D7-97D2-1A62FE7E257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72F96E-242D-4C9A-A2D4-EA46E90A4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287CD2-429D-460C-97C0-BCFF8509CE09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095D8C-6973-498F-ABDA-6C9943EEA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5D8C-6973-498F-ABDA-6C9943EEAA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5D8C-6973-498F-ABDA-6C9943EEAA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104-84F3-4E84-BCD1-A5197D800E03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BD4C-E203-4E28-8DA8-ECAF8F419F70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69C3-2011-46EE-AB62-7DCDC8631CC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104-84F3-4E84-BCD1-A5197D800E03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0DC-9567-4BCF-AED8-261A2C58466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B870-A4F6-427B-8B58-710E1C0A5C6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85F15C-8E72-4C9B-A300-15D3B2C1ABF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A65-24EE-4D03-9A00-332766B3ADF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AD1C-1765-4DC4-948C-BCC5C4CDB45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F513-8AD3-41FD-9EC1-9AB84A03676D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06A422-9161-49CD-8940-6F79FD4E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D93C-4FF5-45C4-9276-5AA184CD09DB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0DC-9567-4BCF-AED8-261A2C58466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58BC0D-DFEF-476E-AEBE-05C1E190EA04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BD4C-E203-4E28-8DA8-ECAF8F419F70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69C3-2011-46EE-AB62-7DCDC8631CC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B870-A4F6-427B-8B58-710E1C0A5C6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85F15C-8E72-4C9B-A300-15D3B2C1ABF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A65-24EE-4D03-9A00-332766B3ADF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AD1C-1765-4DC4-948C-BCC5C4CDB45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F513-8AD3-41FD-9EC1-9AB84A03676D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06A422-9161-49CD-8940-6F79FD4E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D93C-4FF5-45C4-9276-5AA184CD09DB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58BC0D-DFEF-476E-AEBE-05C1E190EA04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530185-DDC8-4EF9-8A9F-C19C5011D02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530185-DDC8-4EF9-8A9F-C19C5011D02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daniel@texasgop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6002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Recruiting Precinct Chairs &amp; Volunteers</a:t>
            </a:r>
            <a:endParaRPr lang="en-US" sz="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 descr="RPT 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669028" cy="34935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Get Comfortable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49530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Familiarize yourself with one or two facts about the 5 issues you are most interested in</a:t>
            </a:r>
            <a:endParaRPr lang="en-US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marL="594360" lvl="2" indent="0">
              <a:buNone/>
            </a:pPr>
            <a:endParaRPr 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AutoShape 2" descr="data:image/jpeg;base64,/9j/4AAQSkZJRgABAQAAAQABAAD/2wBDAAoHBwgHBgoICAgLCgoLDhgQDg0NDh0VFhEYIx8lJCIfIiEmKzcvJik0KSEiMEExNDk7Pj4+JS5ESUM8SDc9Pjv/2wBDAQoLCw4NDhwQEBw7KCIoOzs7Ozs7Ozs7Ozs7Ozs7Ozs7Ozs7Ozs7Ozs7Ozs7Ozs7Ozs7Ozs7Ozs7Ozs7Ozs7Ozv/wAARCAFaAOIDASIAAhEBAxEB/8QAHAAAAQUBAQEAAAAAAAAAAAAABgADBAUHAQII/8QAUBAAAQMDAgIFCAQJCwQBAwUAAQIDBAAFEQYSITEHE0FRYRQiNHFzgZGxFTKh0SNCUlR0kpOywRYXMzU2N1VicuHwJENTs2NEZIKUwsPi8f/EABoBAAMBAQEBAAAAAAAAAAAAAAABAgMEBQb/xAAvEQACAgEEAQMDAwQCAwAAAAAAAQIRAwQSITFRBRNBIjJhFDNxgZGxwRVCoeHw/9oADAMBAAIRAxEAPwBrUHSFfLVfJUGK3BLLCwlO+OCrGBzOahxOla+NyUKlRYLrP4yUxgD86b15ZoUC+OS5FwcCpaeu2JjkhI5YznjyoPQW1glCtw7K7YQhJdGEpNMMW+lu+ocV1sG3KSrkOo27fUc/Omx0q6i/8Nv/AP0w++hFQ7NoPrprapKwS0dgPEBXZT9qK+A3MN0dJup3UrU1GgrDady/+k+qOWTx5cRTf862ofxmren1xR99EHRxC0qUzZzUp4FtjZLbnIQEJSo9h7uGKptfWmBZuqTabcz5JIO5MtLxdCj2pxyTULY5VQ/qqxg9KepQODVuUO8RR8s15T0tX8Hatq3j1Rh99CqUIAxs2k/CvC2G84W2RntrT2o+Cd7NW0tqfVd6uUXyi1tG3uk730Q8ADBwc+vFc1HfdV6cClS5dmQVKIZb8mytwdh2jkPXQVpDUcvTNzQ8h916HxCo/WHbxHPA7qWotdS9Sw2mLrCZD7Cypt9sFKgDzSeYI+HKsnj+rlcFKXHZOX0oapRybtq/VFH302OlbVOfR7efAxP96oIUd+a4ExIq5A7Q0kqUPcKJr7oWbaw9Lbktpt6U70LfUELORnbtIyVernVuGNOid8wp050pRp0SY5ebZHiKhtBwqbHBzjjAB7ckcM1Q37pRuLNwWbI5AkwnBub3xMLR/lUDjiKBUvlQIySO0KRTDiF9ZltpKc9opezFcj9xhtF6StWzGn1sMW5RYAUtIiDIT38+Q/jTLnSpqhrBWi2pChkZijiPjVl0d6gskOWtidaBHkJjrV5WhxausSBlSdp4chn3VQ9IUi23e6NXK1Tky2HG9oR1YQpjH4pGBkcedZ7VdUXbq7Hx0ualKsdXbsfog++tG0dq6PfLa8/IkRy7HSFP9bFDSG8/5skH4+6sFYjrefQylJKnFBKR4mphcl25iXbVPOsIdUkPsqTgkoPDPqOal4x7g/1H0gaqsV3cjOxraG1HeypuOFoWg8iFZ414snSldpl1YjTm4SGXVbdyIoBBPLn41nHlTiQEh1akp5AngPdTiZGSFApCgc8sGqUI9Cto+gRep5O1Nujq8S2P4U83cp5+vDij1NChmwakVPs7EpJWpYG10ISFYUOefnzq4avhV9ZojxIxU7UFstBcXh9aLH/ZinBPUf8AsR/2QqrN1YVwUdpPeOHxrhlpUcJVju7jSpBbLfy4kf0Ef9kK4Zq//BH/AGQqkcuaGP6Z5pAHMKUBUJzVduazmQlZ/wAgJqHKC7NYYc0/ti/7BN5e5/4Y/wCyFeUz3S6lJYj4JAP4IUKL1tASOCHlnwQB/GvDGt0OTGW24KsKcSnKnAOZ9VS8uLybrQ6p87WGEkBMl0AAALIAHrpV2V6W9/rV86VSYGL60tV4kX+4PtRJTkZt3dvAUUAYHuqgtMOPOmoivThAcWcdY8B1Y9Zzw+Bo56QrvGmXRMdD0hC4qeqdbUr8Ge0KHHnxwfVVDD0hdb9H8ohWx55sf9xIwD6iefurvUXsTujmcuaouxoBp2yuPwbwxcpiSFIVFUCgJ7lDOQT3+FDEy2uQSEuyIrijzDDyXMevHKre+9G2oNLsR50R/rSoYcUwvaptXYBxyfWPGgxbkxqarylS0PLV55cyOJ7TURy12U4ccFy2+8zFfioWUsyQA6E8NwByAfDPH4VG2FCChLi9mc7c9tW8PSuoJLTTrcDrmXlBKXWXEuIye8pJwPXUi9aQu9hlJYkRVuhSQoOsoUpGT2ZxzFdG6DZnTRE0/At1zlCPOu/0csqAR1jJWlfhkcq07V+kLM1a03NUWU8YLCW1oirT5yUjAKs93eOOPVWShDsSUhakKbdaWFAKBBBByKkP3a6vXB2cbg/17xO5aXCDju9XhUyhJu0wUl8kJfVqcKw0GwTkbCcAV5dbS6kDdw780t6mlAKztPNQHKtO0RoiHcLXOdkTok5mU0G0Kiqypk5zkgjgeAqpTjFcgotvgzi2T7hZZAetk12MvPndWsjcPEdtF+pukv6WYk2t62NvQnGU7FKJDjbmM7grGOB8OznVNqq3W203NVuiIlLUxwddewklXgkchy41TLb3J4Kz3E0tkZfUG5p0yOhQWkHBUe/tq+tem514sr8+A2p51h0IVGA89SSPrDvqjbYcZcS60vDiTkZ4itIsXSk7bLAtV1aTKkoeS2200hKMoxxJIGO/spTckuENJN8gBOZlWySY8ttbDwT5yeCsZ7DtPD1VXLSFKyyhQV/lGKs7pIgy7tJet3WpjOrLiW3h5yCriRz5A9tSbZpqTfbdOkRAVOwglRZCTuWk5zt7yMCnfFsSVPg5pdy1NXRkX2FJcSpxIStpYSlHHmoY4j3/ABo86S1WqRapYtq7euc24lM0JSnygJ4cc92cZrNZMK42KQ15Q47DeI3oS8jBHjjjioch6S8suuOIeUTkrzlR9fbWbhbstOkMNwXXpDbDIyt1QSkcuJOBXmRDfhvrZkIU062opUlSSCkjmKMtBMWe4XuOxOjSHXVOAtFtYCUEcfOGOXDnmi7pHk29y2GVafIHlvPFmY8gJU8nAwBnmORGaiUVupIpSdWZ7pHUIs01bb4U7HfThSRwO7sPMUVSdRw3CVNRHQo8usf/ANv40AmKhKtwJznIzwq9DAKAeIyOOK5dU546pnr+mYMWfdujbRZqvMwn8G4lvP4qRj51HcnynCetedIPZuOKgFh9P1DuFeOtcScL3J92a4HKUu2e9DFix9Qom7t3EnjXcn4VDC3Dx3ZHh91eg4o8MZ9XA1FG/uJEk5qRb/6yje1R8xTEeDcZR/6eLIc7iGjV1a9J39cyO6uJ1aEuJJK1gHGe6qUG+jLJqMcYu2abK9Ke/wBavnSpSvSnv9avnSruPjjGtWsp/lVcFHBy4CeHgK82fUUuyxJDEFZZefIBfSrilI7B3ZPb4CiO76OvN21FLkMstoYcWClxxYAIwOwcas7X0YwWzvuchUhY49W15ifjzP2V6m6G1HF9W5gXNvl+vlsXa35b81tZCghSd6gRyIOM0Gy4cmGvZJjusq7loKT9tfSsKLCtrYaixGo7Y4eYkD499Der7YJL7a/Jg+0oHOU7h6qwnU+lRpGTj2ZBadXXyzxvJIE9yOwVbihsAZPiQM1aXzW16vFtYh3B5Lzba97boTtWOHI4wD8M1bNaDhTCrb1sVRV5pCgRj1H769S+jPyVYBuqVJI+spk4+dEY0uR70+gOjfSCkl1th59vtUElQHvq2iWyfOtz9wZhuGPGA61eOA+/xq9tuiL3ZHhcrXNiyCjzthUtGD47SPnirCLrjVttkOJuNjYmx18XEMNge/hkfEVSnJdCaiwI58qmQrrLtsKZGhPKjLllGXUKIKdpJGMUxc9VTJ8tTT6UNMBR2tpjoaIGeGdoGffTaVIcTkEEGtotZFyQ04s5Nu9xlSUuXN5clYSEB5XEkDvPOjTRmiJN4lNSpbLLttcQsKKH0qUCUnB4E8QSKDdoNWVkv0/TyJibcvYZTe04AyCORBPKicZKNRBOLfJM1Tp2HpyX5B5cuTLGFKR1WwISeRznifVVBsVggK3DuNS7tf52oFNLuTgeeYTtDhQEuY8SOdQA8tJwfOHwV/vThaX1Ey74OBrDoWlQQ4niMjIrSrF0lx7Lp+MmdDackF5TZaithrDYAO4jkTk+FZygreO1Lanc9iR5w91WEfTl4mp2t2yQ4g8ipspx7zUzjGSKjJobv8qLOv0uXEceUxJdLiUupyePEjHge7uquU0wsZDafWmiuJ0b3x9O1wMMo7nHMkfDNWTPRas48ruIz3No4/rE0t8UqCm3YAtpej73YTym1qQUK2/jJPMV4S51nBadjgGD41qkfo6sqOC1yHVjmFr2n7BU+PpKzRD+CtzaljtcG8j486n3IrodP5MdbZlPK2tIceGfqpTu+yiqBYbvLaQpqC6jh+MNo+2tHQlMdO1LCAgdiU4p1LTT/nMuKbV3Zx/tXLmgstX8HdpNXPTNuPyBcbRUxwjymZGjnuCio/CrZjQEVWC/cFuj/IkD55q2eXNY82S01KbHapOFY9dMoehFfmdbFc7grhWK0+NfB0T9T1Mv+x1nRFlaA/AF4j/yqJ+wYqazZI8QgxoEJBHJQb4/GmfLn4/FxQcR2LA+dPouwPI58O2tVjiukck9Rln90mPbJyexvh2AU407JDqA42D5w44qOq6tpRuLob9oMCo41LCRIbbVNZ3KWAAk788fChyS7IjjnLpNlrK9Le9or50qUr0t72ivnSrIs6EE4IIHDu58K485ISgBlhSj2nI4UPT9WLgzHYyIQX1RCdxXjPAdmKgO6wurmeqDLI7NqMkfGh6rHHg6Ien5581QSOLXnrJBUgJ7VDAHvqkuWr4kUlqIgSlg4KjwQPf20PzJc24K3S5Dj3gpXAe6opjDurmnrG/tVHoYfTMcXeR2Snr/ADXneubajtHOcIQfvr05qaepjq3YjLoHaCUn+IqKiNjiBinmoq3lBttpS1nkEjOaxWoyp8M7ZaTStcwSPUHVSIrv4Rh5sf5SDj5VKfvtrlOBxt0tLHaUEZpK0hc5CN3kSk/6lAH7TUN3R91bJHkhPqUD/GuqOozVyjy8mj0l0pV/U8XOLEuaCVIYfwOYwTjvHaKpWtNRi8Epkux8nkRvTUyTZZsY/hY7jfiQa4y/JaWkKPWJB5L++t4arn6lRxz0VftyssovRw9JSHEXNvYeWGyQftqyb6LWAAXrk4o/5GwP4mvdkvfVrCUkoz+Irl7qN4UluYwFp58lJ7RXSszkrTON4nF1JAix0c2ZlQLyX5GO1a8fLFWjOlbKwnCLXHPduTuz7zRAUYrnVj3VLm2NRRWtRWmE7WY7e1PNKEhKk+7tpwIKklbCw4PyVcFD3/fUxbCSRk7VD6qhzFMraBVl0FtwcnUcjU2OiP1yFHYslpzsURj404l/arq5Ax3K7DSfKAjbMLS0djgUAarXp8GOkoRNQ63+QQVEe8VLnFdsuOOcukXBZS4O/uI515LRTgODcByV2iho6pEdR8nYcUn/ADkCmzqy4u/0SWEf/iT8zWUtTCJ0Q0WWXwFK46DxHHvz20y5ATne0rar7DQm7fLsvgZOwf5EAVCdfmyM9bLeV4FZx8KyesiukdMfTJvuSDRx1ttG2QttvH5SwB9tU0662VolLkhDvelsbiPeOFDSoyjxOVes14MVCuzHgayesl8I6Yel4190idJ1L1OU29hxSP8A5VDHw4/OqWXfLi8o8OoSfxWk4H30+uIps5A4eFeerVjPMVk885ds7cekwQ6X+ypdmOPL3PKcWe9ZJNSLa6k3KNg4/DJ+YqWphC/rIB91eocFsXCOQMfhU/OoUrfJ0uTUXRqkn0p7/Wr50qUn0p7/AFq+dKvRPkQFvKc3uSCMZUMH3CmEMAnHbWiuQG3kpWW0K3JGdyc9gpgwG0EK8maPf5g4+NYPS27s9GHqG2KVAOiIVcAMnuFSmbPKfOGo6z604Hxo4YQhKdu0J9QxUpDY9fjTWkXyxS9Rl8IEoek1EhUtwIT+SjifjRBHixoKA3GZQgY4kDifWasS2Dx7q8lkE8RW8McIdHHk1GTL9zGUrCk4PDFc6tB4nzsfCvT62WhhZ4D8UczURc908Gm0pHeeNVLJGJnHFKXSGp0AO+eBxJ7KH5lpju5DjACu9IwavXH5q85dPwFRHOvUTvCVe7FT70Xw0a+zOPKYLO2YxyVI85GeeOIqTCuU62OhSMOI7Uq7ffV+0ylwFKk4z2Goz1qUDwTkdlZONSuBtvUo1kJLWo3XmwpMVPHn554fZSVepn4rTQ9xNMxbXIDn4JtSu8VNMFSfrII9YqJPJ5LgsPgguXK4uDAdCPBKRUVTkt3KXJDp8Co4q48jHdSMLI4isnufbN1KC6SKBcJfP63rryIaVjGMHuohEQjmK8mCFKyBx8KnYzT3kgdXbvCmVW3jkcDRYm2PKH9Er14r2LG8vmhKfWaaxyJeoj8sDzHcb4KTuHfXQz3D3UZDTxx5zicdwGa6NOxhxUVq+yqWCTJesivkDDHz2YNc8jLnAIJPgM0dt2yC3/8ATIJ71DNShHSEfgsJxyAHCrWl8sh+oV0jP2rLOd4IjOEHvTgfbT6dJzFnKuraHbk5+VG/4RB89O4dte0pQ5xSeNaR00Pkyl6hlfSA5rR7CcGRIUrP5AwPjVhEslqhvN5hZUFDClkqq9VGIyUcCeY7DTSUBDqQoFByPVWscUI9I5panNPuRHlelve0V86VKV6W97RXzpUGZPStAYb3LA8wcz4Cm1OsBW7rAfCvCY4WlJxzSPlXrybsI4VO+Rp7cT2HGMfXz7jTqHWE8lH4U0mPjszTqY47qe+QtkT35U2PqpUfdTTj7q+CBsH20E6m1XcLJqw29txAjGKVAFAJCylW059YFSYGsXY2j7dcZzJmTZzymW0N4QFK3EDPYOyqcJtWCcEEhjknJ4nvr0I3hQ4vXPlWkZl3gwdsiI4ltxp07koyeeRjIpiZq24DTtjuRHkjs98oWlDaVhYzjIyeA+2pWFlPKFojZ4YpKgE/ifZVNqDX8WxXVy3M292WuO2HJCkrCQ2k47+fMfGnblruJCYtTzEJ6Wi6pKmgggKHIYIPbk01hZLysn+R7TywadEcKHLjVJH17Bk6VkX5yG6gR3eqUxuBJUcYwe7jTMXWZudvu6UQ1wp0CKXglSg4nG3IOfhwqlja6JcrCaO11TwUB4GpS0o45xmh7Q1zmXzTLM6csLfU4tJUlISMA4HAVSa51Nd7NqFmDAmtRmVxC8ouNpUCob+GT37QKe1t0SqDbydpX4ozXRGa7Un40JxNariaHi3u7x1OSX3C0httOzrCCcHjyGBUuHrmG7ZbjPkxXo7ttVskR8hR3E4AB7cmlsfgrd+QlTEZHJANOBpKRgJA9QoVs+uFXZqYlNqeYksRjIbQpYUl1OMjj2HiPjTug9TTtUW6TJmx22i06EJU3nCuHHgTzH8aexpdC3NhLtI8RS2jmKE+kDUM+xt29uE+mImU8UuyVN7+rSMdnvJ91dtmo59r0g/dtRlDxaXhpxgoPXpOAk+acczT2urJsK9tc2DuoRt+u03i3XQNRVwp0SGuQhK1BYKduUqz7xw8aon9bX5vQsK6pkt+VPTFNLX1ScFIB4YximoyA0pTQUOIFNlhSTlBob1LrpmwXLyBENyW8hrrntqgkNo/ifCvF36QIVshW2aGHn2LggrQUkApAxkEd/H7KVS8DCbj+Mmmlob5hQQfXXmFIVPt8eXhSA+2lzYTxTkZxSVGBrNyZagjwuahscTuP+UUwbkFLSBHJ84cSacXE7iRTQjFLiTjPEVm5SNFCCGpXpb3tFfOlSlelvf61fOlVmJcx44VGaVnmhPyp3ycd/2V2L6Iz7NPyp2nSC2NBgDjmuhod9eZktmDFdkyHA200kqWo9grOJ/SbcpEtTdnhI6sfVK0FS1eOByqJSjHs6MGmy572Lo5rPTVxuuq5jrEF5xn6O/BuJRkFxPEJB7+H20w9bL3G0BZoiLfK3plK8qabb/ChBUT6xnvqwsvSU+uamLeYqWwpQT1jSSCk+KT/CrTVevGrG95FCaTIlgAqKj5jee/vPhVrULbfguWgzrJ7dcsF7Lpy8N6Ev8ACXbJDch5xBaaWnClgEZx309PtF1laQ0zGRa5QehyMPIU3xSAfrequNdJV9juoXMhMqaUc46tSCR4Giydq5tWj3r5a9q1IKRsdB81RUAQceuhahO2GTQZsbSa74A3Wliu41Vc5Me2yJTNwjhtpbCNwCvM5931T8amTdO3ZpnRzIhOuKhekFCchrKknifj8KING6yVqEvRpaWmpbfnISjgFp957D86rrVrydL1Oq3Smo6IyFOhS0pO4BAUe/wp/qFSJeizJyi1zHsp7Xab/b+jq5sNW99uYuWFJbLWVFGBkgGuacsVzaGoFqtk1pMq3FDXXpO5ayBw8STTsrpOuq5Ti4UVkRkHhvQScdmTnhVxP17KRpeNdYkNKHXH+qWh5JKeROUkYyKX6mLs0l6dnjttdlj0cwJdu0izGmxnI7yXXCUOJwQCrhQ70h2e4zdUsSY1qfnMJgls9W3uAUd4HwJBqKOk++EZEOIR3hCvvqde+kK7W27OxGY0VSUBOCpKieKQe/xqVqIp7in6Znvbx/crZmmL6ro1gxnIbzkiPLU4pjmtLZz2e/l41NtNquCNM6hUxp5KESFp8nivoUFuoBPMbs5APDlxqdZekKXdm5ERURpE8NKWxjJQsgZ2kcxy76m6M1nI1FLkRJrbLTqEBbYbBG4cjzPqq1qE+DKehzY1JyXRSaDtt5Yk3FkxJkW3uxCEtSgQA8QPq57Pre7Gatui+BPtVomRLhCfiuB/eOsTgKBGOHfy+VeNR62uFv1ILTbGI7x81J6wEners4HxFX+pL2uwafXNUELfG1CE/ilZ/hzPuoeZOyHpci2cfd0VPSE1cXo0JEeAqdCLv/WNIaC17eHFPaDz4ihiDpq+O9G9zheRvocXKS7Hju8F7QRngf8AnCiXRmtJGoZj8Sa2y26lAW31YIyO3mT4VW6i1/dbRfJUFiNGU0yoBKlpVk8Ae/xpLOlFM0WhzPK8VcortKWO4Ii3hf0K5ESq1rYQXEKDjrhSMgAniMg9ndUaRp28q6OrfCTbJJktzlrW0GzuCSDxxUtHSdelNuLMSJ5qcg7Fd4Hf41Ie6Qr63aY9wEWGW3nFtnzFcCnHj3H7KP1UbNH6ZqFw6/uRtd2C4OatcuDdqensPxglsNoKgHAMDdgg4++pE/T10LekG/o4kxV7pKGkEpaypJwefj8KM2L80vSib2vaE+T9YoDluA4j48KD4fSDe5NunzfJYgRESjjsVxUpQAHPuzTeoSowx6PLkul06/qaOGxiuFoHtrLR0oXxX1YcQ+pCvvrRLBcHrpY4k59KUuPN7lJSMAGs4zjJ0is+kzadJzJpjg9tefJRkHPKn67V0jltg1K9Le9or50qUr0t72ivnSpAX8X0Rn2aflTppqL6Iz7NPyp2qEB/SY683pcJbJCXH0pcx2jifmBXno1iQ29OCU0lJkOrUHV9oweA9WMfGiS8Wxm82t+A/wAEPJxuHNJ7D8ay/wCiNWaSnOIt5cUhfJbWFJX60ntrCdxnurg9bT7c2meBSp3f8mlybRan7qzNejMqmNgltR+scduO3H2VmemGGbjr9z6QSHD1ji9q+OVgnHwqbZ9P6qvN8auVwfeillQV1znBWO5Kf+D11M1doib9Iqu9kypajvW2g7VJV+UmolcvqSNsOzC3hlk5aq/AW6oiQ5WnZqZiU7G2VLSo/iKA4EVlNodd/knfmcnqdrCsdgV1gHyqfKa1rew3AmpkFvP1XMNpPiTwzRLK0g7a9Ay7fEQZU2QpC3CgfWIUngPADNKVzdpF4lDSwWOck22v6cmewHJ1rLF4jZSEPFAWOW4AEg+sH51baPUifrhtTiPMkKeKknuUlXD7aKtLaXdf0hOtd2irjrdkFaN/NJ2pwoe8VQWDSN8jX8IcYeioCXUCUgjCSUqAI9+KnY00dM9ViyRyptJri/KI15ss/SFxcejkPQXCW9x85KknjsWP+eFWWqr1FvWiID0VlLHVSQ2tkcmyEHgPCq1+x6tgplW0RpDzEhQLhSN6XCOSgez7KsJei7rF0iyw3GU/LdlB1xpvB6tO0gf88aKfKSE5Y7xynNNp9r5X5IFmTrI2tr6JEnyPj1ewJxzOefjmo2q3n42r33gopfbLaskZwoJT/GpkSFrmBGTGiszmWUZ2oSQAO2pl30zdbhrEPO295yK440HHOGCMJCu310qbjXJayQjmcpONU+v9nno+tj921Eu7vOpKY6lKXx85S1A9g7OJqJLWrSGv1vpQQyl0rCUjm2ru9WT8Ks9PWa+6Y1Yrq4Lr0Jay0txOMKQTwV7uH21adIunZl18kl2+Mp91GW1pRjO3mD8c/GqUXs47RhLPD9VUmnCSooNERXL9rJ25yMqDKlPrz+USdo/53VJ6ULt19xYtbavMjp3uAflHl8B86JdB2V6yWBxyVHU3KeWVrQfrYHAD/nfQrB0ncr9qh6Teob8WM8pbilEgHwSOf/BTcXsr5ZEcuJ6qWST+mCpf+ihtU5ix6kiy475eZaUkrWARkEYUMeGTR10nlC9OxXEEEKkAgjtG01W6m6O0RITbtjbffdC8LbUoE7e8cqcutuvly0HAhuW58y4z21SCBkpAIB59xApJSinFoqeXDly4s0ZdOnZHfAHRC0cceuH/ALDXm12v6U6L5KUDLsd9TyPcBn7M1OctU5zozRa0RlKmpdBLAI3DzyflV3oK2yrfptUafGUy4p1RKF9xAqlG2v4MsmZQxSafO+zNG9QPN6UcseVFK5AWD2BPaPjg/GiY2s27onecWja7KWh5XfgqG37PnVW7oa6fyjMZuE55EZGA9w2hvPPn3VoGsre9K0k/Bgsqdc8wIbRzwFD+AqYRdNs21Goxbsccb7dszXT41SYjn0EHyxv8/q9uN2B3+GK1rT/loscT6R3eV7Pwu/Gc+OKyyDbNa2plTcKNNjtqO5SUkAE99ahptyUuxRPLlFUrq/wu4gnPjirwnP6o1Jbltq/jv+paiu1wV2uk8QGpXpb3tFfOlSlelve0V86VSMv4vojPs0/KnTTUX0Rn2aflTquVUIAtd6zetzxtVsXsfxl50c0Z5AeNZq67IluqdeW48s8VLUSo/GnrtIXKu0x90lSnHlk59ZratPWeJa7LHjstIOWwpa8cVkjiTXHTyyZ9M54/T8MajbZk1h1bc7G+gofW9GB85haspI8M8jRVq7XriGGoloK2XHW0uOuqGFIBGQkDvq/f0JaHb+i6dXtSkblRwBsUvsP+1ZLdXlSbtLeWfOW8sn40S3wVNhh/TazLvUelyMOuPyXFPOrW6s8StRKj7zV/pnWU+xym0POrfhE4W0o52jvT3VqljssO12diI00gjYN6ikeeSOJNZRri1x7TqZ5mKkIaWkOBA5JJ5j1ZpOEoJSTKxarDrJPC4cBl0jXUfyahLhvEJlOhSVoVjKdpP8RQ1oC9Px9TtMPvuLblJLWFrJweYPH1Y99Vl2uC5OnLLGWc9Sl34b8D7BiquHJXCmMym/rsrCx7jmlKdys0w6NLTSxP5sKekK8vPalXGYfcbRFQEHYogFR4nl6wPdVlpGe+/oi+tLeWpbKFrSoqJIyjv91As2UudOflufXecKz7zRHo2RttuoI+frwFLA9QP30Rlc7Fm06hpVGuq/yDqZk1aglMmQpR4ABxRJq5059J/wAo4HWmXs65O7cVYx41SRJTsKW1KYUEutKCkEjOCKLrHre+zr3DiSJSFNPOhK0hpIyD7qmNXyzo1KmoPZFVTBhyVPcmONtSJKlFZwlLiiefdVzpzWFztNyaRIkuvxVLCXGnTkpGeYzxBFU8W4PWq9eXRwgusuKKQsZHaKbEgS7sJM1WEuvb3lITyBOTgUk2nwyp4ozi4yiqo3O8XFFss0mcr/stFQ8T2D44rC1XOet0uqmPlZVuJ6w8+daJ0lXdCbLDgxnQpMshw4PNA5fEkfCgJ6zyGLFGuygepfdU2PdyPv8AO+FbZpNuked6Xijjxbp9ydI2Wy3hqfpti5urCE9TudJ5JI+t8jWYam1rcL1KcbjvLjwgcIbQcFY71H+Fe7ReVt6HvFt3cU7Fo/0qUAr/AJ41A0hbGbvqWLFkjLOStSfygkZxSlNySig0+kx4JZMs1e3r/JUJU6ypLqCpCuYWCR9tFFu1rcDaZlsmuuPhxhYad5rQcdp7vHsrVZNqgy4Sob8ZtTCk7dm0DA8O6hN7R8HTumru82ovPuMr2uKHFKexI++n7Uo8pmf/ACGDULbOHNqjOYN4mw5rMrr3VllYUEqcODjv8K9sybtd7mlpuS+5IkucAHDxJ+QqurR+i63QVokXAuJcmJOzYebSe/39/hWUE5OrPT1U4YMby7eQX1DNkw3DYm5LpZi+a8d5/DOY84nwzwA8KrbfcrhZpSJER1xhfBQByErHiORFE/SJp16FdF3ZlClRpRBWR/218uPrql09dYkO5RBdWA/FZc3JzxLWe3xHbinJNSojDKE9MpRV+V+fk2WzzHbhaY0t9hTDjrYUptXMGp1NsONvModaUFoWAUqHIinK7l0fIy7fFA1K9Le9or50qUr0t72ivnSpCL+L6Iz7NPyp001F9EZ9mn5U7VCMO1haHLRqKS0pJDTqi60rsKSc/YeFEVi6SvILY3Enw1vLZSEocbUBuA5ZzR3fdPQdQQyxMQcji24n6yD4UDSOimUHP+nubSkf/Iggj4VyuE4SuJ7+PVabUYlDUcNFQ5r+7OX9Fz3bWUeb5MD5pR2g+PjVZqOEqLdVu9WtDMv8OyFpwdquOPWOVaHYOjiFbJCZU17yx1HFCSnCEnvx20QX3T0G/wALyaYg5HFDieCkHvFHtTlHkP1+nxZV7UeKpgJZukxUG1IizIa33mUBKHEqxuA5bqD7pcpV8ujkyQNzrygAlI5DkAKMn+imUHfwFzaLfetBB+yr/TmgINkkCZIdMuSn6hKcJQe8DvqdmSXDNVqdFgvJj5kzM74wuFJZgODC4rCUrT3KV55HxVUWTCdisRnljzZLfWJPhuI/h9taRdujdd1u0mcbpsL7hVt6rOPDOam3fQjVys9ugIldUqCjb1nV53ggZ4Z7xml7UuS4+p4YqCv+f/v5MpjQ3ZTUlxsZEdrrF+rIH8am2CSY8qSnOA9DebP6hPzArSbNoRq12u4w1yg8uc31fWdXjYMHx7zmqpnosW04Fi7dhH9D3jHf40e1Jc0N+o6ee6Mnx8GeRXUMS2XnGg8htYUptXJQB5Ua2XU9plXmJHZ0zEjuOOhKXUqGUHvHm1L/AJp1f4sP2P8AvUq19GpttzjzfpMOdQ4F7OqxnHvojCafROo1ekyxf1c1+QHssiFE1Q0/cAkxUOqLgUjcMYPZ28aa1DJt8y+SX7W11cVZGxO3b2DJx2cc0audFSnHVr+lcbiT/Q/71Jt/RfEivddJmqklI81GzanPYTxyfVR7c6qiv12ljL3NzuqrkzmfNcmGOlwk+TsJZTnuH+5NWLsjUcqytwVsSF29sBTYEbzQB2hQH8aK/wCaklzcu7ZBOT+B5/bWgNRm2oqYyUjq0o2BPZjGKqOKTuzLP6lhio+2lL/RgEMrU91CFBPXjqznlx5faBTsCdKst0blM+Y/HX9VQ9xB+VHbnRSC6tTd12pKiUgs5wPjVpeOj6Jdm23fKSxNCAHHkpyl0gcyO+pWKZtL1LTN03afZUTOlPfAKYkBTcpQxucUChJ7x31QW3Vk42y5W2YpyS3KaWpKsblIWRkn1fKrhHRTN63DlzYDeeaUEn4UTQtC2+32WVCYWTIktKbXKWnJAPcOwVW3JJ8nNLLoMUagrtmPIQpxYQhJUo8gOZq20vfXNP3luVkllXmPoH4yf9udG1t6MzAuceYbn1gYcC9nU43YPLnSuPRezLnvSI07ydtxW4NdVnbnmAc8qhYprlHVk9Q0uS8cnw0DWpdbT7vJUwjDMJtfBocesAP4x7Qe6hyWuMuStURtbbKuKUKOSnvGfXWhu9FgXFCRcvw6M4X1XBQ7iM/bTdu6K1JkJXcZ6VtJOS2yk+cPWeVNwySfIsWs0eKP0Oq/8hVokunSFv6763V8P9OTj7MVfU2wy3HZQy0kIbQAlKRyAFOV2RVKj5nJPfNy8g1K9Le9or50qUr0t72ivnSpEl/F9EZ9mn5U9TMX0Rn2aflT1UIVcxXaVAHBSNdpUAcxSrtcoAWKVRzcIYkeTmWyHs46suDdnuxzr2/KYjI3yHm2kE43LUEjPvo5EO0qjm4Q0sJfVKYDSjhLhcG0nwNdYmxJJIjyWXSOxDgV8qKYwN6R7rqOwsM3K1T2WYpUllbSmgpRWSeOSOWMVWXC+6qavTGn13uDCfZhmS9MdaAS8cnASCOwYHuNHV7i2efFRGvPUKZKwtKXnNoKh2jiO+oN3gaTv4bF0MCUW+CCp4Agd2QQadMDxoS/ytSaZanzEoD4WttakDCVlJxuA8aI6r2HLRZ2UQWXokRtoeazvSjaPVUxmQzITuYdQ6nvQoEfZSpgOUq8uLS0hS1qCUpGSpRwAKaYmxZWfJ5DT2363VrCsfCgB+limn5ceKkKkPtspJwC4sJBPvr0y80+2HGXEuIVyUhQIPvoA90sV2lQBzFKu0qAOYpYrtKgDldpUqABqV6W97RXzpUpXpb3tFfOlUjL+L6Iz7NPyp6mYvojPs0/KnqoQqVKlQAqVKlQAq5SpUAYzP8A76B+ntfupos6W/7Js/paP3VUIXd9qN0wqkPuJaabmtKWtRwEgJTxNEXSXebbdtKJFvnMSurlt7+qWFbcpVjPwruae+DMvhlDdf7nrP8Aph+blC6SbSmBcLfcQZawVqQ2MKZIPAHvz3UUXT+560fpiv8A+Sh6XBtUbT0GfFuZVcnF/hYwP9GMnByOXIfGtodV+WJhn0rOOvWaxOSE7XlhSlp7lFKcihaDYbC/GYef1QzHeWlKlsmOslB7RmrPV1wlXPRGnJUwlTyi6kqPNWCAD7wKkWnTuhpFtiPTb8pqUttKnW+uSNqscRyqIvbjS/wN8sg9ITTb3SA4y48Gm1pZSp08kgpAz7udedKSnbHryPDt07yuM68GlrbyEupPbjw/hXvpDjLl9IDkZnBW6llCM9pKQBUvotEBnUz0efH2z0pIYUv8Uj6ycd/3Gm6WG/wL/sF/SheTbtMmGg4dnq6seCRxUfkPfQF0cXc2fVjTL6ihmanqVA8snig/H96u9Ilzcvmr3I8Xe8iKOpbQgZyocVED18PdVNd5FzffYmSreYhYQhpCksqQPN+rz7cfKlixr29r+Qb5s0fpg/qCD+lf/tNXnR1/Ya3f6V/vmhHX12RfNB2a4JwC68N4/JUEkKHxq90DqGzxtKW6C9cozcrinqVOAKyVnAx76wlF+yl+S0/qDilXM0q5SztKlSoAVKlSoAVKlSoAGpXpb3tFfOlSlelve0V86VSMv4vojPs0/KnqZi+iM+zT8qeqhCpUqVACpibLZgQnpchRSyygrWQM4A58Kfqn1b/ZK6/ornypxVtICq/nO0t+fOfsF/dT8HpA05cZrMKLLWt55QQhJZUMn1kVgtXejP7ZWr9JTXfLSwUWzHe7NPvPRlbr3eJNzeuEptyQoKUlATgYAHDI8KZb6Kra3b34QuMsoecQ4VEJyCkKA7P8xo7Fdrj93JVWabUZzqS3aZs+noOmLpdJbKGll9taW9ylcVc8DHaaGo1v6O2XkrfvVwfQk5LZaKQrwOE5qb0w/wBewf0Y/vGs9ruwwcoXb5M5OmbNcLdpzXFgaeizHmINr3AdS3twAkZGFDuAoKFr0AFA/wAobjwOfR//AOtEfR9/d3efW7/6xWV0sUHco26Q5PhM0m5XDRFz1K3fHL1MQ8hTag2lg7fMxj8XPZTVwkaHmX9V6j3ybCkFYc/AsHAV3jKe2s7pVosCXyydxo+npmhbBeDdEXiXKf2qA65g4STzVwTz5/Gixy4ae6Q7fJtEeU6raEuKUlspUjB4EbhWGVonQ8cXi4n/AO3T+9WebEorfbtFRlboIpHRzbGdOm3SLvJREafMnrFlA2Hbg9mMUDPI0bZbgy/DuFznuR3UrAQhCUEpOeZA4cOyvev9Xv326OwozpTb46ylKUnAdUDxUe/woPqsWOdXJ9ilJXwayx0xQFOASLVIbR+UhaVfZwoqsesLLqBXVwZgL2M9S4Nq/gefur58r024tlxLjS1IWk5SpJwQfXSnpYNccApv5Pp2u1negdfm5qbtF3WPK+TL5/7vgf8AN860OuCcHB0zVNM7SpUqgYqVKlQANSvS3vaK+dKlK9Le9or50qkZfxfRGfZp+VPUzF9EZ9mn5U9VCFSpUqAFVPq3+yV1/RXPlVxVPq3+yV1/RXPlVQ+5CfR871d6M/tlav0lNUlXejP7ZWr9JTXsT+xnOuz6EFdrgrteKdJkPTD/AF7B/Rj+8az2tC6Yf69g/ox/eNZ7Xraf9tHPPs1To9/u7vPrd/8AWKyutU6Pf7vLz63f/WKyuli++ZUukSbdDNwuUaEFhBkOpbCiM4ycZrQP5nJX+MtfsT99Z0w+7FkNyGVlDrSgtCh2EcQavf5eao/xh74J+6qyRyN/Q6JjXyFH8zcr/GWv2B++r7S2hpGlPpCQqciSX45QkJbKcEce+s5/l5qn/GHvgn7qNejLUV3vdzms3KauShtlKkpUBwOfAVz5Y5lBuT4LjtvgypX1jnnmvTIbLyA8VBsqG8pGSB248cUT6+0u5p69rdabPkMpRWyockk80e75UK11xkpRTRm1TNQd6M7LdbKmbp64OLWtG5suKCkLPceGQaAYunrrMvKrQ1DWZiFFK0EYCMdpPYPGpOmtV3HTEvrIy98dRy7HUfNX9x8a2bTGoLPqJpc2CENylgCQ2oAODHLPeO41yynkw3fKNEoyIWkNCwtNNJkO4kXBQ850jgjvCfvorpV2uGUnJ2zRKhUqVKpGKlSpUADUr0t72ivnSpSvS3vaK+dKpGX8X0Rn2aflT1MxfRGfZp+VPVQhUqVKgBVT6t/sldf0Vz5VcVT6t/sldf0Vz5VUPuQn0fO9Xei/7ZWn9JTVJV3oz+2Vq/SU17E/sZguz6EFdrgpV4p0GRdMP9ewf0Y/vGs9rQumD+vYP6Mf3jWe162n/bRzz7NU6Pv7u7z63f8A1isrrVOj7+7u8+t3/wBYrK6WH75lS6Qq9bVfkmrDTgzqW2D/AO7b/eFfRXVNf+NH6opZs/ttKhRjZ8y7Vfkn4VofQ8CLxcMgj8Ann/qrV+pa/wDGj9UV0IQj6qUj1CubJqd8XGi1CnZGuVsiXeA5CmtB1l0YIPMeIPYaxXV+hZumnlPtBUi3qPmvDmjwV3evlWrah1nZ9OIKZT/WSMZTHa4rPr7vfXdM6ih6us63wylJyW3o6zu292e8EfxqMc8mNbq4G0nwfP1SbfcJdrmtzITymXmzkKT8j3jwo9130dogMu3ezJ2x0Dc9H/IHenw8KzmvRhOOSNoyaaN70Zq1nVFtKlANzGMB9scs/lDwNElYHoK5rtmsIKkqIQ+vqHAO0K4fPBrfK83PjWOVLo2i7R2lSpVgUKlSpUADUr0t72ivnSpSvS3vaK+dKpGX8X0Rn2aflT1MxfRGfZp+VPVQhUqVKgBVT6t/sldf0Vz5VcVT6t/sldf0Vz901UPuQn0fO9SIM1+3TmZsZQS8woLQSM4NR6Ve12jnC3+c3VP563+xT91SrV0jallXeHHeltqbdfQhY6lIyCoA0EVPsP8AaC3fpTf7wrKWKFPgpSdhn0wf15B/Rj+8az2tC6YP68g/ox/eNZ7Rg/bQpdmqdH393d59bv8A6xWV1qnR9/d3efW7/wCsVldTh++ZUukOxpDsSU1JYVtdZWFoVjOCDkUR/wA5Gq/8TH7FH3UL0q2lCMu0RbQUfzkar/xMfsUfdUlvWOsLpa56m7gpSI6Eqd6tpKVpQSQSCBwoOrQuiFtDt0ubbiQpK4wCgRkEZ4isckYQjuSRStsz9SlLUVLUVKPEknJNWFjv1w09OEy3uBK8bVJUMpWO4iibWfR5Ls77k61tKkQFHOxIypnwx2jxoIIxwPA1pGUMkeOhNNMNbx0o3W62tyCmJHjB5BQ6tJKiQRg4zy+2gmlUiHBlXGSmNDjuPurOAlCcmnGEYLjgG2y20TBXcNYW5pAOEPB1RHYE8f4V9A0IaE0X/JmIqRL2ruD4AWU8m0/kg9vjRfXmajIpz46NoqkdpUqVYFCpUqVAA1K9Le9or50qUr0t72ivnSqRl/F9EZ9mn5U9TMX0Rn2aflTpOKoR2lUWNN8pcdR1LrfVK25cRjd4jvFNSbxDiSFMPOlK0p3nzDgDBPPGOST8KW5FKLbpIn14cbQ62ptxKVoUMKSoZBFUjurYDTymwl5W1IPBBzxOMY55BFSBqS3htbinFhKBlWG1EDjjGQOfhU74+SnimvgkfQ1r/wANifsE/dXfoa1/4bE/YJ+6ozeooDkF2dvUI7awnftJ3ZSFAgDjyIpteqbUkObXlrUgE7UtKyrGc44ceRp715F7U/BN+hrX/hsT9gn7q6m021tQWi3xUqScghlIIPwqO7f4UdLReW4lTraXAlLalYBBI5A9x+FMO6stLbTykyS6poElKEElWATw4f5T6sUPIl8gsU30izfgw5SgqRFZeKRgFxsKI+NM/Q1r/wANifsE/dTMW/QpbzTCHCHnQopSUnsJB48uw15b1HbXSAh9RKllH9ErmCB3cBlQ4+NG9V2HtTuqJ7UOMw0ppmO022r6yEIAB9YFMfQ1r/w2J+wT91NQr9BnKKGnTuS31hBQRwwCeOOOMj40wNVWko3iQop7fwSuHHHHhRvXkPbn4Jv0Na/8NifsE/dS+h7X/hsT9gn7qYmX+DCaQtbillxkvNhKSdyQM8+Q4d9eHdSW9phTvWOK2oUopDSs8N3DlwPmq591P3F5BY5P4JX0Na/8NifsE/dTrEGJFUVR4rLJUMEtthOfhUJ2/wARh9LTvWpK2Uug9WTkKOAOHHPhXX7/AG+OGSuRwfQFtkJJBBIAOccOJA499G9eQ9uXgsyMiqe46SsN1cLsy1x3HDzWE7VH1kc66jU9rUMCQSsY8xLalEkjPAAceR5d1dGpbWV7BK3K6wN8EKPnHPh4Hj4UlkS6YPFPwV6OjrSqFZ+i0q8FOLI+dXcC1QLWz1UGIzGR2htATn199RXNQwWbg7CfWppxtaUAqSdqiQDwI9fbXp6/wmHY6HFLCJDe9Dmw4xkAZ7slQqpZW+2L25eCzFdqnRqe1uICkPrVk4wGlE5zjupHUcVDMV5aHUoksl4HYTtSMc8dvnCp3x8le3PwXFKqZWqLdsQtpxx5K1oQChpWMqxjjjHaMjnxp5N6afhJlwmXpSFL2YQnB+BxRuj5E8c12izpVwcq7VEA1K9Le9or50qUr0t72ivnSqRl/F9EZ9mn5U7xzTUX0Rn2aflT1UIZejNPkdYnOBgcSP8AnKohscJclb7jW8rTtKVHKR9bs8dxqxpUmk+ylJrplcbDbDkmG2SRgk5yeOefrPOkuw21eMxEcDnmRg5zn11Y1V3i8LtLa3TCcdbCMhaVDClk4SjHPJOOzto2rwG+XkdFlt6YojJioDQUFBIyMEDHy4V4VYLWpIBht4GcYyCM8/maqv5eWrqw5sfKeHEJT+TuPb2D/bNdZ1xb3FFtxl5LgBOEpyPDicc+Phw44p+3+A3y8lhP+i4cVUmQyFoYQAoIG4pSMgcPDJ+NV7bulZDa0K6hG1ZSptwlJSQVJPDsH1h3HNNv3y2rZa66C0lmbFU+4c4UU9o4DifeKhSLhpdJU85bX1LXkKCCDuOStQOF4PFWe49mcU9ifaDfLyXEeVpllaZLEiMkhQAUFYAKsj7eNNFqwNvw5TaSsPqKWtmSlRynifVtGB9lVL0/SgW20LZIcKTuQEHsCuB+sPxlcjx8KeN404mCWlQ31MRFle0L5+dxzlQJ7Dx4e+j24+B75eS2Zf000D1T0RGUFB8/HmkcR6iEj4V4hr07JmCBECHHHGuuygk5AVjO7vBFQpkexW6IzKuVn2bXdrYCw4ccDu4kcPNAxxwBimrZN0+5Ogpt8B9p9YShKlKwUo4uAfWOQcffjlRsj4Fvl5LB6fpqXI6mQtoqZUpj8JkAFPAj7T9tOKe064w9LSph5tpO50tncEhWckgf6ifeao5Uuzxrj1Uuwlh4bVkqd87JK1DOOGPrZ49tOMXzTca2yEQ7c4GZG1L6OAyD5vYSTwyfNz44zT2LwG+XktH7pptcbr33m8NthKUqyF7R5wwOf4ufdXJ4sjbsKQ82t1oslDKW05b2jCsn1YqunTrHDuIU5a97chhLy3dxOEr3nAHEfiHtGd3bxrr1/sLqo0I26Q4hphQQjIBQPM83G7uI45xw4ZpbF4DdLyWJkaULSgp+JsBGcuYAOOz3HjjsPGnFnTqWkLPU9Ut4oCgTtCxlXqA4E91Uj9z0quE4tu2OOiKFKSD5n1EgZBJzg8Bwye8VNjy9Py4jzCYjqWo6DLO5f1sjjyVk5BwQR24o2R8Bvl5Hbm9peWy+87LZCnUkOOMq3KI4A459gAzjOOVPy5+m3o4692O8lDYSEjiduRwx3ZA+FUbFw0wWENOWl5pYSpJa3ZSlZwCnO4cs88AV6lv2OFLjoVZnFrlsocSvrVHO88AT/qwP/wAqeyN9Bvl5LWNL0s5GBQ4wlLoC8KUQo4PA9+c++pryrEBGiOOMJ/Bp6hG7HmkjGPekfChT6Q027ARi1yYoRtKlNqG5oqQVjGTxyB9vZVpKXp9QjyXoqiUwUuMlbpQvak4CQAeYyeIpbI+A3y8kmPK0m8pbbSmMN4JVxCeHLB5Z8zs54FT4kqyRGHJEaQwlpJAWsLJGSARk9+Me6hqNdtLGPs+i30qUEqU2k7tpCfNwd3PCjgjkeeDUhV706hhduFveTHS4QsBQG1adoyDu5YPPPYe+jYvhA5SfbCuBcI1yYU9FXvbS4pvdjAJScHHvqVUG0MiPB6oQhDSFqIaC9w4nJPvJNTqRINSvS3vaK+dKlK9Le9or50qkZfxfRGfZp+VPUzF9EZ9mn5U9VCFXCcV2oN7S6uxzksBZdMdYQEZ3Z2nGMdtAE3NcUlKwAoA4ORkdtBzc68puPVqemqaTMAITH2haCT5oJb4bRzycHmFdlKXdtQuRGUw2nw40wlMxao5GxwrSFFPmnJCd/IEcQcGgAn+jIAVv8kZ3BzrM7B9bGM+vFOmOwf8Ast8iPqDt50Mvru8rRUsul5yR1g6laGyXFIC0kHbtTk8+wZxXly53aG0t+Mt+ZHS6lpsymg2txTg2jhtTwSvb2ciruoAKTHYO3cy2downKRw9VcEWOOTDY4Y+qOXdQ7fU3SMqGpiS+XGoa0uPobJ3K3NdgSQCQFYODjjTCLneGrglxwTlRUuNKeCo/wDRtlCspwE5KgraSUkj1UAFXkzAJIZbyTk+aP8AnYK4Ysc5yw2cjBygd+fnQhKn6lU8ypsvNBSdzKeoJ6wlxWAsBs4wgI4ZTzJz3SNVwZ8u4x1x0rS0hghx1sLK2crHntgEZUOfHszz5EAKXGWnQA42hYByApIOK4lhlKgpLSAU8iEjhQmmZqJVzlIW640kF4JR1KlJQgJPVqGG+J4JP1jzIx3R03W7uLcQiRPTIaitrYYMcKDzhUsYcVsGAdo/J4caADVTDK171NIUrGNxTxx3ZrwmJGRjbHaGOWEAYoUdnagw+pC5Plf4cKj+TZZaSArqlJVjziSEdpzuPAY4OS3r5BuCGBKmSmkvN4IYTucCgMjcEbQkHJwccDz4UAFXUM4x1SMYx9Ucq8iMwCMMNjA2jzRwHdQbHnakVGkqfffQ51QU4nqFfgl70+aj8F3bh+P2H1289Nxfj2qXGMpL7aVLWyQkbldSogOcOHnYHDHOgC78ljn/ALDfMn6g5nga6mOwlSillsFX1iEjj66prG7MdkPNuSZchjqknrZUcNKS7x3JSNoyMYPLh3mqa3wr3EZekNy5m5mOwQ2ttKi8rrF7knzexJ7MHiKADJUZhWdzLZ3c8pHGvRabOMtpOOXDlQvZJl/evRTP3Bo9Z1zRQdrXHzNqtgHL/MrPOo8tWpZLdyjx0uoRNdd6l4jCo6WyU4A/zhKSn/UTQAXeTMYI6lvB4EbRxpKjsK27mWzsGE5SOA8KFhcby8/1u+Wy8tYxFMTLSGSn627GSoc8Z5+binrCm4yblGlynp21MZ1Cg6kBC1BwYP1EniOWQDgD3gBEIkcYww0MZxhA4Z50vI43H/p2uJyfMHE99PV2gDgrtKlQANSvS3vaK+dKlK9Le9or50qkZfxfRGfZp+VPUzF9EZ9mn5U9VCOHlVFAuNzlRGrs47ERBdSXCx1at6G8E535wVY7NvhV9VcixW5D3WpjnIWVhG9WwKPMhGdoPE9nbQBBVqUoQjrLZIS48EKYb3IJcClBI7cDBUM576YXrFCGOuXbJSUqWppAygla0uBtSRx/KPA8jirZix26MQWmOW3buWpW3acpAyeAB7Bwr0uy25xCELioKULU4kceCireT+txoAqnNXtRtyplvkMNoW40V5SoFxCSopAB45AOD317c1CDLbhO2t0zesTtZKkHblKlBW7OBwQod+R41ZvWe3yElL0VC0la3CFcQVKBSo+8EiuR7NBjOJcbZ/CJVuC1rUpWdu3mSTyJFAEJ+8vPQLeuC2lt64OdWjrxkNeapRyAeJG0jAPE9tNv3S4Wp1pueGZW9KyDHQUKWRsCRgkgHKiOfdyqzdtUJ6GmG4wksoUFJTkjaQcggjiDntpn6AtmxSVRt+/O5Ti1LUc4zxJz+KPhQBWS9VKhvLS/BeaWxwcZwlRWSBt2qCsdv/8AlendWeTlQftUtO11bHmlKtziUFe0YOTlI5+6rAadtQKiYoWpagpSlrUpSiMYJJOTyHwp5+0wZIw6xn8KXgQopIWUlJUCDkHaSKAGFXjMKI+zGU85LVsbabcSeOCT52cYASajQLo9PvQS3GDLIYV1+8Df1iVlO3IPZg9/OrBVngqhtxOow00rc3tWoKSrjxCgc54njntNe4tuiQtvk7Ib2p2ggknGSeOefEk5oAHGNWTg86X7cVNNCUpfVEZShpzaDxPdnh2nuqyjalYlXERW4zxbU6ppL3DBUM54cwMgjPfU0Wa3gOARkAOpcSvn5wWdy/ieNJuzQGZQktsbXAorA3q2hRGCoJzjOM8cZ40AR5F6TDj3B99sqTFkJZQlHNZUlGBx8V4qtd1NMfeYRDhKRgu9cHQDnYgKG05Awdw4+BFXL1lgPuvOusqUX8dYOsVtUeGDjOM8Bx58BXWbNAY4oY87KiVKUVKJUACSScnIAHHuoAqblqCZCtlpmeTpT5UsGQOBKEBpThxx5nbTqdTbmevNtkJaQlCn1bkHqgviMjPHgQTjlntq0kWuFKYaYeYSttn+jSc+b5pR+6oj3005Y7a66hxcYEpCU43KCSE/VyM4VjszmgCqVq8JaU99FSi0llx/duR/RtnClc/gO2pWob/9Dw2HWWkvOvKyEE48wDcs+vHAeJFTjZ7eWCwYyS2WVslPH6iuKk+o08IUdMlMkNjrUt9WlWeSc5x9g+FAEC43dTEWDKiITIZlPISVhWAEKBO4UrdevLnmkKhPR0yGS9HWspPWIBHcSQfOScHvqam3xUsNMBlPVsq3tp7En/hNNw7PAgOlyMxsVt2DziQhOc4SCcJHgKAI1omTZkuf1y2nIzLvVMrbbKNxH1uZOcEgZ4cQatqiQrbFt+/yZC0BZyQXFKGck8ASccSeVS6AFSpUqABqV6W97RXzpUpXpb3tFfOlUjL+L6Iz7NPyp6mYvojPs0/KnqoQqVKlQAqVKlQAqhXK8W2zspeuU5iI2o4Sp5YSCfDNTaBdUxZMLVjd7dt7twieQqjslpjrzFeJzvLY4kEYGR3UAE7upLIzBZnO3aIiK+cNPKeSELPcDXXtRWWPJZjPXWIh6QlKmUKeGXAr6pHfms1nWfVN1stuCYLEV3y192OG4QQEoLSsKcQdwSVK4ceWR216hWxcXU1odbg3mPETbozSSmEHMLC1bkuFSfNxnmMUAaM9qaxR7h9Hv3eG3LyE9Sp5IVk8hjvr1cNRWW0voYuN0ixXXBlKHXQkkd+DWcux7tb7cLJG0/1128rWtyQ/A69mVlZKXC7kBOAeOeWOVSroxcLRNvaXrKuZLubqXI0tMHyttSNoBaUARswQeZA4+FAGlpdbW0HUrSpsp3BQOQR35qKbxbEwmpqp8cRn1BLTxcG1ZJwAD25qpTMnWfRbDtyt7j0tLIQ7Ht7O7ZnhgJB5AY5d1AUnTOorzpqw2Jm3YRCgl58SVlpIdWCEYODlSeJx2ZoA1O5Xi22dlL1ynMRG1HCVPLCcnuGedeUX20LaadRcoqm3m1ONrDowpKfrEHuHb3UBsuz0XO2aivtimS2k28xHGkRy6uO+lZ3L2cyFAfWHZUTVdimX52yvWiwvQmG0SHnIrjXVhwbkK2L2/V3gHgePfQBoo1DZjLjxPpOL18pIWw31o3OJPIgdua8q1HZE3P6MVdogm529QXk7892O/wAKCpnWPaxtdytlkuDb0hLKX0yImWerGcnJ/o1o492ahO294aae0urTUp29LdURO6kdUtZXuD/XdnDjjnwxQBpK7vbW0yVLnMJEMgSCVj8ET+V3VLBCgCDkHkax3UemNQE6mn22O+4qS+GHmCk/9QzsQQtA7SlQPLsJrX2AQw2CMEJGR7qAHKVKlQAqVKlQAqVKlQAqVKlQANSvS3vaK+dKlK9Le9or50qkZfxfRGfZp+VPUNCS+kAB9wAcAAs8KXlUn84d/XNMQS0qGvKpP5w7+uaXlUn84d/XNMAlpUNeVSfzh39c0vKpP5w7+uaACWuYFDflUn84d/XNLyqT+cO/rmgAkxSwKG/KpP5w7+uaXlUn84d/XNABJilgUN+VSfzh39c0vKpP5w7+uaACTFLAob8qk/nDv65peVSfzh39c0AEmBSwKG/KpP5w7+uaXlUn84d/XNABJgUsChvyqT+cO/rml5VJ/OHf1zQASYrtDXlUn84d/XNLyqT+cO/rmgAlpUNeVSfzh39c0vKpP5w7+uaACWlQ15VJ/OHf1zS8qk/nDv65oAJaVDXlUn84d/XNLyqT+cO/rmgAlpUNeVSfzh39c0vKpP5w7+uaAFK9Le9or50qbJKiSSSTxJPbSqRn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4" descr="data:image/jpeg;base64,/9j/4AAQSkZJRgABAQAAAQABAAD/2wCEAAkGBxQSEhUUExQWFhUXFyAYGBgYGBocHxggHhkfGB4aHBwYHCggIB8lHBwXJTEhJykrLi4vGR80ODMsNygtLisBCgoKDg0OGxAQGywmICQvLC0sLCwsLCwsLCwsLSwsLCwsLCwsLCwsLCwsLCwsLCwsLCwsLCwsLCwsLCwsLCwsLP/AABEIARQAtAMBIgACEQEDEQH/xAAcAAABBQEBAQAAAAAAAAAAAAAFAAMEBgcBAgj/xABKEAACAQIDBAYGBwMJCQADAAABAgMAEQQSIQUGMUEHEyIyUWFxcoGRsdEUFUJSobLBIzViFyQzNFNzg5KiFkNUgpPC0vDxY5Th/8QAGgEAAwEBAQEAAAAAAAAAAAAAAAECAwQFBv/EADARAAICAQMDAwMCBQUAAAAAAAABAhEDEiExBEFRBRMyImGRcYEUM0Kx8BWhwdHh/9oADAMBAAIRAxEAPwAbvFv5jYcVNHHIgRHKqDGhsNOdqg/yl7QyZc0ZbNfN1a3tbu8LceflUbpE2nF9LkWKJAb2clTcsOJzZrG+lVmKYMQtjmOgHMnkB412xjBrgwk2mWyXpN2gSO3EunARLr76k7N332piGZImRnVC5URJqF42FuPl5VTJYDcq11YGxU6EEaWINXfcPfBcEshkhicpH+yyqFkdr2ylwDoePDlTlBJbIWr7kI9I20bXLqB4iFCPRwpt+knaI16yM/4S/Km99d4kx0yyp1qDLYxPYiM8ypXQg6cRfSomwthTYwyLCMzRoZLW42+yPM8vRQoRq2g1NMsm7m+u0MXIEWfDo1xpIsaZteAuONW3pBxuMwK9aMRZZDaNBAjZTa5DPwtxtpc+ysixGAlhZDJGyNoy3GVhY6NlbXjzr3tXbOJkzl5ndZGzMhJtfxsSQPZUvFv9hqYbfpC2lyljPphQfpUjZ3SVtKNwZBDKvNWjUe4rTPRvgIMRiUWaUKxzDqWjLCQFCDZrgAgXPspvf/YcOEljXDgNGykiXOHDngRoBlKnSxuTxoccd1QapFh3u6UWY5cIOqZGtmMaMkoIFzrqpBv43oXsXe/a+KZ0idC6rnC9SnaA0IB8eFhzqltCWGpNWbdDe3EbPuEkLRFGtE2qhyCVP+a19eBNEsKS2QLJ5O7U6QdqYeRopZEWRbZlMKaXGb4GpO7XShijOi4lg6MwWyJGhBJsCcym48RcVVN49ofSpmmMSQs+rBO6W5sPC/MeOvOjWwOjzE4nDvKqZSCCnWDKsiniQx4W4+YrNwrdlqRdN/t+3R/5jiYTkbq5IuqXNm+8CdGHLT8aBbv9I+NbERrOyZGOU/s0FieGtvGs6x8JjkZOySpILLqDY8QeY8+dNx4i1JRith7n0zHi8S3DqgPUFSUxEw45P8i/KqFuntl8Th1dT21GVwACbgceIOo1opLt9o9HOX1tPwvUtRQ4xlLhMti41+YX/Kvyr2MafBf8q/KqRLvfHzNz5An48Khzb5KO5Gx9ZgPgDWUsuNdzph0PUT4i/wCxoJxrfw/5V+VeWxj/AMP+RflWZyb4z8gg95+NR5d6sSft29AH61m+pxrhHVH0fqXzSNbPaVCwFyuugH2jSoVuviWkwkLuxZipuT67UqpO9zhnBwk4vsZd0j7Pw64hgkaln7bSCQk5vtLlFgtvAihm6+0doQlo8IgnsC5DRiQgAa2J1A8hzpb2Rfz3EH/8pNWLB9JGIhSJIVjsigMXQXc8T3bWHhbwr0XjelUjj10yn7c3zOINzh4kdv6RgLknSxBYZl04i55VBhmzaWNzw0409vfNiJ5GmkRwjnMDkOUX5BiOHpNO7sb94jBp1ahJFzBh1oL5LajJc2HKslOUHRbipK0NYrDMjFZFZWHFWBBHPUHXgRVt3U39nwUMiH9seyIlbgn3r2GY6W0vQfe3fiXGMjGOONwpDMoBEl+BOYEgjUcT7KD4XrWKq0Ul2IC9lu0TwA01v5VtcZ7SIpx3RO3h2uMVO05Qxl7XGcuAeeUtqF4dnlrRjdvc3EYxZCEdQseaNmWyyG47IYi2ovr6KB47BvE7RSqVddCp4jn8KK7ub04jApKkDkZwMgY3RCGuSFOmo05cb1Uk1H6Sdr3IGPwEmFmylk6xNTkYHKbeI0vQVsPlPZFE8Rj2xM5LoiySN9myqSeJFzYXPnzq6SdHsiYP6RM4hKEmTN2lyWGUjJfW/wAaHJLnkdPsQ+jBcEZm+kGRX6p84bJ1RTL2rk63tQbfPDwpiWXDdX1FgYmiYnMpH27knMGuLHwoayakA3HDXmOH41HSDKwIA0+yb2b2j40vbqWoNSqjzNgnCLKUzIxKhidCRxF/HhRzd/fGfAwukOdS7Brt21UDiAD97n6KuuG3swCYFcOsQglkjZxlHWLFJqgJL63Nr3sePGsvZAxJJ1Jvcdm54+ipS12mO6HcLhvpsxAaKIyMTdjlUE8tb21vpVw6QtwoMHGsyyMOsAVY1W65wt2JcnRTqQLXqlYdCkiuhGZTmAYaG3iKl4zbmInDCaVzmbMysbqWGmYDgD6KHB2h6iJsYyI5AYgNxsTrbhe1Fmdl5VA2ZDKzrljZvVVv0q34XdrFP/u8o8XIWvM6yD1/Sj6T0nNBYXrkk7K79JB5fpXsYjyNXaDo/d+9LF7AW+VEsP0bwjvSO3kLKPga51gm+x2T9SwR/rsznr//AHhXRMDyNarh9zsPHww6sf4nLfGiuFwwj7sCL6oA+ArRdK+7OSfrUV8U2RdzQfoUFwR2Tx9dq7Rx2uqG1uz/ANxrlbJVseLknrk5eSg4zo+M+IkleYKrtcBVubek6VY9kbo4XC2ZIwz/AH5NT6fAewUXMijVmVfMkD40K2htXDDU4jMfurZvy6V1SzpLdmEcE5P6YskbehGIgKrbNyvwNZ1NuNE8h62PITzW4Pp8PwottPeqQjLAuQfePE+gcB+NV+SaRz23cnxLGuWfWxXCs9LD6RlnvJ6RzaHRxhkP9LNlPAnIf+0VKh2Fi8DDbBYsNHfNZoxe44czb2CoLGa1hK/kL3HuN67DtnExdm4IPivyprrYS5ROT0rNDhpkXe3bO1JVUuiWy2doQpz+bAjMDy0PuqqxYgNx0PMHT8KubbbJFnj4/dNvwPzprDrC7AlVa54OB+Brqw9RDszhy9Llj8kVUqD50WXenFpEkKSkRIhjyaWKnkQRY6ae6tL2Lu/gZAP2CZuYN/8A01YIt3sOndgjH/IP1FbSyxfKMFF9jAMPhZW/o43b1UZh+Aophd18bJww7gH79l/Nr+FbsuHtoNPCvDxEa6jz+Y5jzqXnY/bMkwvRviZLZ2jTwuSSPRYUZwvRah7+JYnmFUD8xPwq/wAiDn2b/aHdPypqXMO8PQ66g+mpeWTGoIrGG6PcHHxR382Y/AWA9lEsPu1h49UhQeBtf8Tf8aOQ4scGt6RwNeZcdAn+9QHwzD4Vm8nllxxt8Ig2K6ZQV8P/AJXTCSLxOVPgbEHyN69Tbw4Zftg+gE0LxO9EIN0SS/oAB99ZSz41yzeHSZ5cRY5I5B7cQP8AEmh9wp2PGsBdGLDwPEfOgWN3qkPchUebEn8BagOO2nNKe05U/wAAy/DWspdXBcHVj9LzS5pF7beBV7zBfWIFQpt9YV4OW8gt/cazuTBsTfPcnmePvplsPIPOsX1cnwd2P0nFH5tv9DbNmY8TwxyC9ip48dGI5UqG7mf1KC/3T+dq7W0Xas8nLFRm0uEyn7ZgBxEvrUyuGrRMRu/ExzlAS1iTcjlXiHYkSn+j/En9a530km7s9KHqUIxqihfQ6mYHYUkh7Km3idB7zWiQbOiHdRfdwqf1Ipx6Nf1Mzn6m38UVLAbowp/SkufDgB7tTROTd3DEWEKUXOHFRpsQq/xHwFdKhjguDiebNkfLK7tLdCArogB8iRVWxm6YHcb2N8xWhS41zwVQPO5/Wh2ILNxUeyp1Yn2LXvR7lLwAlgNjfTl8jV22XvHE62clXHEEHWoxwAdbc6hfVBBuAb0k5R2jugahPeWzLC22IRzJ9ANMTbeQd1GPuFMps1gO0pHsrowFZyy5DWOHCRn22/2IwPIkke61QX2lObgEJ5BbfG9F/q+k2AB5Vm5ZH3NorDHhFVxeHkfvMx9unuFRBgmHK48Ku6bLY8FJ9lehsFj9m3pNR7c2a+/CPGxSBAD5eVejhqux3ZJ4ke69e03aQd4sfRYU100mH8dFdyhHCeGlNtg78tfKtMh2JCOCAnz1p9MMqfYUeYAq10j7sh+prsjLo9iSt3Y2Pnb9TU2DdGU94qg8zf4VpXUA8DUeXDkcRp/7xFax6WC5MJep5XxsQdnYHqIY482ay8bW4sTSqZMoAUD7v/caVaVWyOGUnJ2x4YhQANeA5eVeVnXwNPRYe4HoHwpwYbypapF6YDSTD7pp36T5e806sFZl0sM6YnDlL6YeUkeKmyt+DE1cFKToT0rsaJJmbnp4CmhhKzLaO2J8PgMCIZmT+bFyqjtEhgMzEjuAXFuJJoxBi5ZdqYAtK4EmDEjqDZSbPfS1rE0PDe7Y1lrgvMeEvwr22zr1l2D25PFs+FYn6szY94mdQLhbjhpYGpMe9OLkweDPXFXfFPC7gLdlXgTcWv52prAJ5WaEMFY059HFZwd5sU+zcG5nYSSPIrZAOskyE2AJGUWsLk+FLCbQkxGJ2HLK13cSZjwzWzDW2nAVSx0S5WakpGUXrwY1PKqn0tp/MkAF74iMWva+p0v51UNlbXlw+zGWFmV2xvVECxKA65Yy2mvj5mhQclYaqNdXDr4U8sKjgBWWYvb+N+r4m67t/SHjco0RlZV4BbXDMPtBRfSvWL2jLK2x3+ku3WOQzKMmezfaXx0sfbQsYtRqRWvK2Oo19HCgPSHGG2fODKIrqO21wO8NCRyPD21n+B202E2Zizh1aGdZ0SRSQyIWIUmIW0B143sTxNEYtqws2AgVzKKxva+1J5tnqJ3ztHtFEBzKWtkc2cobZhRDEbTkw0u25YzZ06nKTqBcFb28r09DEag0A9FeG04kVlKbz4xdn4p2m/aRSRZGJRnUORmV8unouOBrTNjYaQQRiZg8mW7MOZOvD229lTJOI1QpJVGovfyqNJtBuSj20SbD+VMSYMeFYtyNkoIhySFgpNgcvL1jXKcxceXKP4f1NKqRm+Q3hR2F9UfCnDTeF7i+qPhXtqokC7f3ow+Dt1z9o8FUXb02HD21XYtu7M2jMvWA9ZkaJc91uH0ZQQbXPv8ACgGw8ImM2tP9J7WQtlQ8DlbKBbmANbVdNoboYJ5Y5DGqOpuFUhQ9tQCvO3Gsozm90ejPD0+JKE71NXa4A29cWyYBFFiEzGKMoiIzkqh1s2VuBPjUnYOM2Zi5oTEuWaBcsQYsrBRyGvaGp0N6re4eAjxeNxEmJAd1NwrcLliNRztYCl0i7PiwmJw8uGASQnMVXhdWFmtyvex8aXuzrV2Nf4PDr9nfXV32urLBGmy5HbZ3VkFZGcAlh2+JKvmuDbzr2Pq1ZosB1RDQOXQdoKrZS5YtfXTxvWebfEhx+IeO+eNjLpxXLlufZcVN2Fivpu1EZ9OtVla3L9gykj3GpWeXBq/TMahrvbTb/X/osB2jsZhFhSjCOJyUa7hQWOpzZrlTc+VTMbtTZWEmijMbZ8L/AERUMwTOM2hza3Dc6p4wS7PxCpiollgz3DjnbS4I42+0h8K97y5pNqP1EaylspRCoKsOpH2SRwGvsFL351uNen4HNVdU3d7bF021vVs7FYZevWR4jJYCzDtKL37JB4Go+CxWyJcLLDHGerT9s0faD3H21N81x4g1U95oJkwkQngSBuubsooUEZBrYE63+FP9HuzjisZ1lkREU51XS+ZClgPPiTQs07SE/T8CwvLb2vumXTZGy9nY3CKscZ6mJywuzqytxZs2bNrfjfWubDGzsZ1cMMLWwhzIbMuQ5uRBubkX1qhwbTfZxx2FFwWuqeRvof8AIb+wVbdzwMBsp8S2jOC4879lB7dPfVxytun+5hm6GMIuS7taf3DWM3gwWLlfASXcsSjAg5SRrbMDxBHvFB9qS7KwQkwckTlZLPIO2+Y8Qc7Ne4t46VmeHxJRknD/ALUSZivPjmv4am9aB0liGbBwYpFXNIydu2pUoxsTx48qmOeTi6Nsnp2PHlhF3Utv3OR7X2P1Kw9VIY+t6wAhyTINAxbNcmxPE0b2RiNn4ufFRJGesmH7cOGGfIcttTxF+VUjenBRx4bZzIiq0kYZyBbMbLqfE0Q3jY7P2nHiRfJIAxtz0yuPgaPemufsKXQ4ZKoXbTq/MQ1iV2XAZMAYnOYh5AC7XKjMLuWvoBwvUxekvAqP95YD7h+dVbc7DNiGx2McX7DhT/EwJPuWw9tV7d3C4l436jCR4gA6l4w1jbhqwoeaTr7lx6DAlJSfxq963ZvmHlDqGHBgCPbrTlqj4AERoCLHKLgctOFSa3R4j2bA22O+PV/U0qW2O+PV/U0qACmF7i+qPhXtq8YXuL6o+FA9+dsnCYR5FPbPZTyJ5+yhulZWODnJRXLKb0g7Nw6T9fHilhn4ldSb/e7AJB+NRd2NknG4hJZseJDGQwVWbPob6BgCB5gVXt2t25toSOQwAGryNc6nl5njU3Ebl4zD4qNI7kk3SVL2W3En7tuPnXJbbutj6NwhCHsvJ9aXdLb9yz74bpiKU4uDELhyTdszZRfmVI8fDWge68OGlxSy4zGrJIrAoDnAYg6XZ1AtflQnePaU2OxQTMXIYRRgaC98ua3mbm/yqZvBuFPhYOuLK6jVwt+yPHzFJu3cUEMenGseXJUpKlxdfqXbB7sNFj58ZK8fUMrk8bgEA3PK1garext24Jcc30bFRtEQ9lQkOoZCuhtyLD2UzsPeRzszGQO1ykdoyeNn7FvYT+NANzto/R8ZDJey5sreq2h/Q+yqco7EY+nzqOS5bpUvDpBXH7udTJ9Gnx0Sxq2exLXF+eW1rkVN3p2AIsSJVxcUIZV6osWDWVFS9wP/AG9VbebH9fippL3zObegdkfgBRzffEdZh9nte94Df/SKi477G/t5VLHcuU09l4vwdxsKTYdI32hC7iQtdmc6FQABp4iiWBhhwWP6yPFwKgsskbE3F1GYcPHtD3VXNl7JwrojyY1Y3PFCjkjXxHsru18Mkm0ZUeQRoXN5DwFluDr42FF1uJ44yk8ep1Tvb+225dN5N1V2lOuIw00TIQFexvwNrjLzt4+Aqb0kYMHDQw9dFDGGHfJF8q6AAD2+6qh0Yzum0AiNdGDBrcCALhveB76e6V9pdbi1hXURLYgfebU+0C3vrTUtDfk5VhyfxMMWr6Yq0/CLDhtzMDicIfoxVpMuUShmIzgaki9uPxoftrYDw7OTD4jEQpklzqxJ1Wx7IFrk3NMdE22eraaFj2ShkX0r3vwt7jVYxc8+0sXp2ndiEHJF/QAcTSco6bS3ZcMOZZpRlP6Y/VbLHtHqMZHgoYsVEHgQIc4dAxAUdksB4VYOkuCCWKKN544pVOZc99VtlPAej3VUN4Oj/EYaPrARKPtBAbr525i9DN5sFPEMOuIJLdXcKeKC+ik86Tk0naLhhx5JwePJsr8X5ZoWyMThMJs8QNiYs8sbHNc2YtcX4Xty9lUmHZbwQl49oRIjG10aTtEDkALm3lQrYey5MZMkS3PInkijifZ4edEt/sCYMSIQCI0jUR+i2p9Ja96TlauuDSGBY8rx67ct3sma7u3t2DEIBFMsjKoDDUHha5Da8edGgaxjo92E8mKWWKW0cdizC1zfjGR77+Vq2Za6cUnKNs8LrsEMOXTB3/wCNsd8er+ppUtsd8er+ppVZyBTC9xfVHwqo9KuDaTBEqL9W4c+jgT+NW7C9xfVHwrs8QZSrAEEWIPMHlRJWqNMOT28imuxkfRhvJDhutimYIHYOrHhe1iCeWgHHzqx7Q6SMOs6Rp24jo8o4LfQW8QOZoXtnotJcnDSgKeCPfTyDDl6ad2D0YZXDYlw6jXIt7H0k8q5o+4lpPYyvocknmcnb7fcpGDxH0PHrIwuI5b+lTfUePZNx7K0HfPfXCvg3jikEjyqVsAeyDxLaafGiO9u4sWLs6ERSgZbgaEDgCPKqphuiuYt25kC34qCSR6DRpnG0u5Xv9Jn05MkmnHsU3DArBK3Jiqek3zH8BUMxkANbQkgH0Wv7rj31ru3Oj8SQww4dxGkZLHMCSzEWzG3PjUefo5LYOKASKJEkZy+U2Ibla/gB7qh4ZHVD1XDy3y/wjKhGcua2l7X87XtRXaeIz4XCDmnWp/rBH4EVoA6OT9DMHWL1hl6wvlNrAZbW9FDz0XTFAv0hNCT3Tzt5+Qo9qa4Q/8AUenm03KqexVtk4DBvGrTYsxyX1QRM1rHTUDmLH21Ixez0n2o8LPlRpCC/hZMwOumthx8aPL0VSgj+cJx+6fnUra3RpJNM8gmQBjexU6cPPyo9uVcEPrcPuNrJyn24/2KbszF/QsdeN8yxyFSw4OvA/hXnZ22kXGHEzoZAWZsosLltBx5C/4CrlF0WERt+2BkNgpynKovqbX1NtKLbn7hDCSO8zJLdcqjLoNbk6+ymsc+CcnXdLplK7dV4syrA40RT9YlwtyAD91gRb3H8Kn7n7TXB4xJJAcoujaai4tf2VoG9fR79Jn6yJ0jBUArl5jnp5VH2l0a9ZGhEoE4UK7WOWSwsGte4NrXPOj2pp7DfqHTThUttSp/YI7wdIeHijBgZZpDwAvYDxY8vRxqidIO2Y8W8EsfAxajmpvqDRfB9Fcxb9rMgX+EEk++1qLbd6NRJ1YgdY0RMpzAksb3JJ53qpLJJbowwT6Lp8kXGVvfcoe5+3Tg8Ssn2D2ZB4qT+h19lWrpF29hMSUhUZnU/wBMOCA6kfxDh7qmY/oyLxwhZVV0TK5ymz66EC+h5VEm6LJSmk6Zx/CbEcgddD51OmaWmjSXUdHkyrM5U1/llX3Px74bGx5GuGcRtlNw6k29o5g1vgrPd0ujs4eZZp3ViuqqoNr+JJ41oYrbDFxW553qefFlyp496W78gfbHfHq/qaVLbHfHq/qaVannBTC9xfVHwp2msL3F9UfCnaYjlqQFdpUAcpV2lQBylVV383t+rlibqus6xits1rWF/CpG9e8hweEGJ6vPcqMt7d7z8qpQk6+4rLFTGOgMkboHZCykB14rcWzC/MVRtudIxw8OEkEGb6THny5u7w04a8aI7o78x44SLkaOWNcxRtbjxB9OlqbxTq6DUioRttFMJJI2IxbAYvqpCFBkSFG/pI1y3JbS9uXCrj0cYrESQSGYysglYQPMuWR49LFhYHjcaiqsnS47Xy4NmsbdlifgtEtudJLYf6P/ADYsZoFltmIKlr9m1tSLVXsTvgNSNEpVVNy99o9oF0yGOVBcodbi9rg+R0IqDvn0hrgMQsPV9Z2QzkNbLc8LW1Ntan25OWmtwtcl5pUI21toQYN8UozhY+sAvbMOPH20zuZvB9PwwnyZLsVy3vwPG9TpdWAepUqVIZylXaVAHLV2lSoADbZ749X9TXa5tnvj1f1NdpDCeF7i+qPhTtNYXuL6o+FO0xCpUqVACpUN27tuHBxdbOxVLhbhS2p4aKCarv8AKhs7+2f/AKUn/jVKEpcITaQB6dv6LDf3jflqf0pNfZK+tF8Kn7w7Ei23h4JI5mWMEsrZOPFeDWI1FCY+isCKSM4uRg+Xivdym+mvO9bxlFKNvdMmmVDe4McNsgIbMYeyfA3Sx99TtyJXwu054MSA08qMDIrXF8hlPDxA/CpW+uBwKfRsLPi5I3wsWXsws2YNYhrgW+zS3JOyocQMmJlmxEn7NC0TgKX7OnZtfzPnWzlePjyTW5Xtx9mY6YTHB4hYQGGe7lcxPDgpvpUzpFE8OJwd3zYhMNHd11u4ZrsNNdfKubY3ZwOEmaGXaEyOLEhYWPEXGqi3Cp020NmNNhJTjJD9GjSOxgft5CdTded6rV9Wpb/t9g+xP6IcOv8AOcfJLmksyuOYHfLHlrYe6qBtLaceJnxU05bPJcxZbWBuAua54BBb21ZTNs1WxPU7QljjxAIZBh3IALZrA5fSL+BNHt19u7GwsKw5+tbNcu+He7FjpxTQDQUrpuVPeuwVewxsTbPX7AxMTNd4Iyn/AC8V9w09lWLocYfVy/3r/GmU6O0j+lFMQUixKMpTKLIGOYEH+HX3mqIhwOAxCNHjJpzE+YoiAISOWYkD3XrOo5E1HzY90b5SrO8F0u4RjaSOWPzsGH+k3/CrvsrakWJQSQyLIh5g/EcQfI1zSxyjyi00ybSpUqgYqVKlQAG2z3x6v6mu1zbPfHq/qa7SGE8L3F9UfCnaawvcX1R8KdpiFSpUqAKH0y/u/wDxUrCq3Xpl/d/+KlYVXp9H8DHJyfQ3Rf8AuzD+hvzmrVVV6Lv3Zh/Q35zVrrz8nyZquDAel395yeon5aCbnf17C/3yfmo30u/vOT1E/LQTc7+vYX++T81enD+T+xi/kGelr95y+qn5BVOq49Lf7zl9WP8AIKrmw5YlxETTi8QcGQWvdb66c6rE6xp/YUvkQacw/fX1h8RWsfX27/8Aw6f/AK7fKupt3YFxaBL3Fv5u3G+nKs3nlXxZWheSL0wbyOMmDjJVcgeS2ma/dX0aE+6ssq/9Muz2XFpNb9nJGAp81vce4iqLhMQY3WRbZlYMLi4uNdRzqsCSxqhS5GiKL7sbcnwc6vhySSQCnESD7pHwPGtJgxOD25h+qZVhxirddLEHhdT9pCeK8qObjbhRYICSS0mII1b7KX4hAfzcazn1EdLUlv4GovsWzZ07SRI7IY2ZQSjWupI4G1Sa4K7XmmwqVKlQAG2z3x6v6mu1zbPfHq/qa7SGE8L3F9UfCnaawvcX1R8KdpiFSpUqAKH0y/u//FSsKrdemX93/wCKlYVXp9J8DHJyfQ3Rd+7MN6rfnarXVU6Lv3Zh/Q352q1V52T5s1XBgXS9+85PUT8tBNzv69hf75PzUb6Xv3nJ6ifloJud/XsL/fJ+avUh/JX6GL+QZ6W/3nL6qfkFU6rj0t/vOX1U/IKCbpwLJjcMjqGVpVDKQCCCeBB0Ip43WJP7Cl8gTenMP319YfGvpL/ZHA/8Hh/+knypDdLAjX6Hh/8ApJ8q531ka4L9s7t7YUWNw/UyjSwKsOKNbRhWBb0bsz4CTJKLqT2JB3XH6Hyrf9vbw4fBJmnkC+CjVj6FGtCNh7cwu2IZUaPQGxjexNvsuLcPSOBrHDlnj3rYqUUzAIpWVgykqwNwQbEHyNbF0d9IfXlcNijaW1kk4B/JvBvjVK6Qdym2ewkRs0DtZSeKGxOU+OgNj5VUEcgggkEagjiCOY867ZRhnhaM03Fn1eK7QfdDaRxOCw8zd54xm9YaE+8GjFeS1To3FSpUqAA22e+PV/U12ubZ749X9TXaQwnhe4vqj4U7TWF7i+qPhTtMQqVKuUAUTpl/d/8Aip+tYVX0bv5u++OwvUxsqNnVrte2noFZz/I9iv7eD/X/AONd3TZYQhUmZTi29imYPePFxIEjxMyIvBVcgDnoKLbvb0418Vh1bFTMrTICC5IILAEEeFHf5HsV/bwf6/8AxqXsjopxMM8MrTwkRyK5Az3IVr2Glayy4WnwJKQA6Xf3nJ6ifloJud/XsL/fJ+atN346O58bi2njliVWVRZs1+yLcgRQ/YXRZiIMRDM00JWORXIGe5AN9LrURzQWKr7D0uyt9Lf7zl9VPyCqjDMyMGRirKbhgbEHxBHCth316Op8bi3xCSxKrBQA2a4yqByFqBfyPYr+3g/1/wDjV4s+NQSbE4uynf7T43/i8R/1X+de4N5saWUfS8RqwH9K/j6at38j2K/t4P8AX/416i6IcUGB6+DQg/b5G/3aby4e1fgNMio74bNngxTriGZ2PaWRiTnU8Dc+4jxofsvaUuGkEkDmNxpceHgRwI8q+it4t2YcdCI5l1Udlx3kNrXB/TgayvavRNi0b9i0cqcrsUb2gi341GLqISVS/wDAcGt0Vjb+9WKxoVZ5MyqbhQAova2aw4mxPvNB44yxCqCSTYAcSTwAq5QdF20GNikSDxaQf9oJrQ9y+jmLBsJZWE0w4G1lT1QefmdauWfHjjUQUW3uWPdPZpw2DghbvJGA3pOp/Emi9cFdrzG7dmwqVcrtIANtnvj1f1Ndrm2e+PV/U12kMJ4XuL6o+FecTiVjF3YKL2ufOvWF7i+qPhXtlvxFMQ3LOqi7EAcNTao0214UNmkUHXn4ED4kV4xmyVkADM5AN7Zib6W+H61HfdqAnMVN9dcx524e4VL1djSKh3ZOO0YuPWJ/mFdOPjsCXUXAbVgNDwND5N2oGsCrWBzAZja973t6RXubd6ByCy3sAo1PADLb3UvqCoeWTBtCPtftF7Js3aGhIvYn0UpNpRKCxkSwFycw4e+oH1Th4lyW0bUKW1Nly2F/I0ERtnOWJujc81wdVFzpyysAfC9P6/AJQ8v8FrXHRkEh1sBc6jQHgT4VxtoRjjIn+YfG9V2OXZ+VgHFpBY943AseY4ar7DXDFgkLLIWBVuLk82zaeIuQL+NH1+AqHl/gs0mMRdC6g8bFhz4e+vMuPjVQxdQCLg3GtuNqrcuJ2e7o2bOzFYxluR2hlX2aV3FzYFXEDtlMJItqAMy5zwGujXPt8KKl4FUPL/BYztCO4GdbsQAMw1uCR7wD7qUWPjYXV1IsTxHAGxPovegCT4JQkyksM+VWW5AZVtb/ACg+6vOGODkLpExLGJict+6dWtfS4uPwFFSCoeWWFdoRn7af5h6a6MbGbWdNeHaGt9Rz5iqnA+zrdolTa5z3vrrc+Fy3lxqUBgFAlzaZx27nQhM4LE62yi96Kn4G1j8v8Fhix8bEhXUkEqRcXBBsRb06VxNpRHhInEjvDipsR7LGqz1+AEySiQhizPoGIJa7a6aC5J9IHhTUmI2aZB2rkguCL5Trc29/tFH1eAqH3LUdqRanrFsCFOvM8Bek+1Iha8ia8O0Nb/8Aw0E67ArEzZwI3exNzbNYtp5Wuaho+zgXTMRkbtHtWza3tyJ7Le40VMEoeWWtMahZVDAlhcW5jxBqTQCLamGw8aWc5Tog1N9ctl04X4UeFVv3IddgPtnvj1f1Ndrm2e+PV/U12kATwvcX1R8KdprC9xfVHwp2mIVcpE0Fj3liLZTmDZglst9SSBrw5X/+UAetsTYpCGhRJFuCV4EAd6xvqTy4cKGrtTHtwwqi1tCbX7INtSeZI8svO+hDGb0YaK2d9SquBY91gSD7lNe8Tt6NJchDZerWTrALqAzFQTbgNOPn5GnYET6VjCrEwqpGSwBBvcnPqTyFqjSjEHhgoSf4gvo8fJR+PK1FpNuRhC63YKYw1hw6xgoGvMXBI48PGvOG3ihdkUFrvly3U/azW9+VqLADyR4gk/zGDRdCQt78h5AEL7uXKbg4JZJLyYeKMaMWyKSxuQRe+nZtr/8AKl4beKCSURK13bhoeOXPb05dahxb3xXkzqVCPkuCGu2YjKbcGsC1vu60WBDy4g3AwMAF7KbLfiSDa/n48yfKntp4bELL2IIZU73cUEcbAljqe7rRAbyQmwXOxNsoVCc2aPrBb/kBP/8AaR3lgsSCxW3eCMQTk6zIDbvZdbUWBAwbYgmNXwkSR3OcALZbixYC/E3a4twJ1NMwnGIpAwkJOU5SMotcC62FuebTnbjRKTenDrmzFlyjtBlIsc+TKb8yxGnmKkYDbkUxtGWY5M/DkGK29NwR7KLAEL9I4NgobEdogKeJFxlvrpfn8K7hIsQ0bK+EhVgmZeyuXrO6Dxt3Txt4iieA29HLk0dS4HeU2BK5whbhmy62phN54+sdXR0CMQXKm2jlLkjgLganx8qLAhYTDzMyrJgoFW4uwVTa2nD32Pnao0MGLBGbCYa1yNFXgWUZr+gsbc7Ucw28kEkckiMWEa5mFtbEXBA53tpXiPeeBmyqWY5UYZVJzdZchRbiQBc+AIvRYA7B4WUR/tMHHcShioCtmuhDOAxsDfTjwpvCpie62BgseJsvC/hzsCfTc8Nbll3kiYqEDvdlU2UjLmBsTfwsQfOjQFFgVfCLiZWUSYeKMAEqxUNk1BsBfS/xq0Clau0gA22e+PV/U12ubZ749X9TXaQwnhe4vqj4U7TWF7i+qPhTtMQPxu0sj9WkbyMFzsFyjKCSATmYcSGsB4GhUwwQYlr3BH9pYkODlA4HtlbqL62oxjNmrI2a7q2XISjFSVvext53tzFzbjTS7FjzA9o2bMoLEhTmDEgeZHx8aAAvW7PAvcjmDeTNYA6A97IArC3dFjUmfFYKRg7G5ACfbAyqQwDrwy3ZT2hbtCp52FDcHKbhWQang2a/5299eZd34WLEqe3o/aNnFlXK3itkXT0+NAESCbCiKUA5lVjO+hFznLZhwv2lsLfdqM0OHW3WwSxaHKzOSRxa4KSEhieNtTe1G12XGFK5bqU6sg81uTb/AFGmm2JGwszSNbgWdiVtwI876346CgAZFjsFHIGF1IFh3+KqVN4/vBF1YjgOOlPYf6HM2RNXOpAzqR9q99Cps5IPMP4GpcewIQxazFjmuxYknMCD+BNORbGiWXrQDmvfibX6sRXt6igeygANi1wjPGVEjMHVRlZ14howQxI7IBYkg6+2uGfBLO8RiZShyk2bJcRx9qwNu46rntfTj4m4dkRqQwzEqezdiQtiTYeA1+FKTY8TM7lTeS4bU63VUP4IvuoAHFMHK0jAZ2UFjYsOerLqBe6jtDw417M+Fgdbmz9XYAlmsGOa2pIBYjnqSKm4XY0UYYKCAwKkX0APIe+mzsGK4Y5yQALluIF7X9F6ABeGx2H6tsQsMgMSK2TX7SALZb5c2UgX5eNSFxuDYHhaQ9q4ax7ZPaNrWz39JvRQbLjyMluywAIvxCgKPwAqOdgQ5Qtmy2AKhjZgCWGYc7EmgCHs+bBt+yjNxJbQ57GwzqoLcBlBIUchXuHD4SSWSJUs8RzErddXbOzKVN75uJHAm3Op6bIiBQhTdGDLrwKxmIf6GIpYXZMUbB1UBxm7XNs5zNmPE3bXXwoAF7MlwbFGRSGNgobP2bE5RrcAnU+d6LYXaGeWWPIw6u12OWzZgTYWJN7W0NuIpqLYsSkFQwAIOXMbEjgSOZH6DwqRhcEsbOylu22Y3Nxfy8KAJdKlSoADbZ749X9TXa5tnvj1f1NdpDCeF7i+qPhTtNYXuL6o+FO0xCpUqVACqPj8YkMbyyHKkal2PgFFyfcKkUxjsIk0bxSDMjqUZTzDCxHuNAFbO+WWGWaTCzRpHF1wzNHd18LB7qbWPatoaiwdIsLth1ETgzl11eIBcjiNtc9m1IIy358xXo9HcDGQySSSM8RhVmEd0Q20uEGbQAXa+gqTFuSiPC8c0qCHMFQCMjI7hzGcyE5QRYWsQDx4UAOYHe0SHMcPKkBVnWdjHlZVF82UPnAIBsbe6n9ibxNiHAOGliVkzo7lO0L6dlWLAkagEcKgQ7gYcSo7u8ixBlijfJaNWUqVDBQ5UBmsCSBf0U/sjcqKDELiDI8skadXEZMl414WzBQzaaXYk2oAkbV3oigOIDq5+jxLK1rHPnLKqKL3LFltbxIpht70ZIDBDLNJPGZFjXKpVVsGLlyACGIW3G9eMVuTHM8rTSyyiV0ZlJUDLGWZIwUUHKGbN46DWvEG4scQH0eaaFkZzGylWKLIQzxjOpBUuM2tyCeNAHtN8kOJTCmCYTtGspQhbopzZi1mI7JW2l7lltemsHvussSSR4eZnkkMccYMeZ8ouzE57KFANwxBB0saffc2Mzpietl69FRBJdc1lzAg6ahwxuD4C1rU1FuQq5mGInE5l60TjIGBydWRYJlYFBY5gb8eIBoA5/t3AGiSRJYnkaRCrgfs3jF8rEG3auLEXBuPGj+xdoricPFOoKrLGsgDWuAwDAG2l9aBPuHh3W0rSS3SRZC5BMhlKlnNgLEFVtlsBbhR7YuzVw2HigQkrFGsalrXIUZQTbS+lAE2lSpUAKlSpUAKlSpUABts98er+prtc2z3x6v6mu0hjcW03CgWXQDx+de/rV/BfcfnSpUCF9bP4L7j86X1s/gvuPzpUqAF9bP4L7j86X1q/gvuPzpUqAF9av4L7j86X1q/gvuPzpUqAF9av4L7j86X1q/gvuPzpUqAF9av4L7j86X1q/gvuPzpUqAF9bP4L7j86X1q/gvuPzpUqAF9av4L7j86X1s/gvuPzpUqAF9bP4L7j86X1s/gvuPzpUqAF9bP4L7j86X1s/gvuPzpUqAF9bP4L7j86X1s/gvuPzpUqAIuLxRcgkDhbS/j6aVKlQM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6" descr="data:image/jpeg;base64,/9j/4AAQSkZJRgABAQAAAQABAAD/2wBDAAoHBwgHBgoICAgLCgoLDhgQDg0NDh0VFhEYIx8lJCIfIiEmKzcvJik0KSEiMEExNDk7Pj4+JS5ESUM8SDc9Pjv/2wBDAQoLCw4NDhwQEBw7KCIoOzs7Ozs7Ozs7Ozs7Ozs7Ozs7Ozs7Ozs7Ozs7Ozs7Ozs7Ozs7Ozs7Ozs7Ozs7Ozs7Ozv/wAARCAFaAOIDASIAAhEBAxEB/8QAHAAAAQUBAQEAAAAAAAAAAAAABgADBAUHAQII/8QAUBAAAQMDAgIFCAQJCwQBAwUAAQIDBAAFEQYSITEHE0FRYRQiNHFzgZGxFTKh0SNCUlR0kpOywRYXMzU2N1VicuHwJENTs2NEZIKUwsPi8f/EABoBAAMBAQEBAAAAAAAAAAAAAAABAgMEBQb/xAAvEQACAgEEAQMDAwQCAwAAAAAAAQIRAwQSITFRBRNBIjJhFDNxgZGxwRVCoeHw/9oADAMBAAIRAxEAPwBrUHSFfLVfJUGK3BLLCwlO+OCrGBzOahxOla+NyUKlRYLrP4yUxgD86b15ZoUC+OS5FwcCpaeu2JjkhI5YznjyoPQW1glCtw7K7YQhJdGEpNMMW+lu+ocV1sG3KSrkOo27fUc/Omx0q6i/8Nv/AP0w++hFQ7NoPrprapKwS0dgPEBXZT9qK+A3MN0dJup3UrU1GgrDady/+k+qOWTx5cRTf862ofxmren1xR99EHRxC0qUzZzUp4FtjZLbnIQEJSo9h7uGKptfWmBZuqTabcz5JIO5MtLxdCj2pxyTULY5VQ/qqxg9KepQODVuUO8RR8s15T0tX8Hatq3j1Rh99CqUIAxs2k/CvC2G84W2RntrT2o+Cd7NW0tqfVd6uUXyi1tG3uk730Q8ADBwc+vFc1HfdV6cClS5dmQVKIZb8mytwdh2jkPXQVpDUcvTNzQ8h916HxCo/WHbxHPA7qWotdS9Sw2mLrCZD7Cypt9sFKgDzSeYI+HKsnj+rlcFKXHZOX0oapRybtq/VFH302OlbVOfR7efAxP96oIUd+a4ExIq5A7Q0kqUPcKJr7oWbaw9Lbktpt6U70LfUELORnbtIyVernVuGNOid8wp050pRp0SY5ebZHiKhtBwqbHBzjjAB7ckcM1Q37pRuLNwWbI5AkwnBub3xMLR/lUDjiKBUvlQIySO0KRTDiF9ZltpKc9opezFcj9xhtF6StWzGn1sMW5RYAUtIiDIT38+Q/jTLnSpqhrBWi2pChkZijiPjVl0d6gskOWtidaBHkJjrV5WhxausSBlSdp4chn3VQ9IUi23e6NXK1Tky2HG9oR1YQpjH4pGBkcedZ7VdUXbq7Hx0ualKsdXbsfog++tG0dq6PfLa8/IkRy7HSFP9bFDSG8/5skH4+6sFYjrefQylJKnFBKR4mphcl25iXbVPOsIdUkPsqTgkoPDPqOal4x7g/1H0gaqsV3cjOxraG1HeypuOFoWg8iFZ414snSldpl1YjTm4SGXVbdyIoBBPLn41nHlTiQEh1akp5AngPdTiZGSFApCgc8sGqUI9Cto+gRep5O1Nujq8S2P4U83cp5+vDij1NChmwakVPs7EpJWpYG10ISFYUOefnzq4avhV9ZojxIxU7UFstBcXh9aLH/ZinBPUf8AsR/2QqrN1YVwUdpPeOHxrhlpUcJVju7jSpBbLfy4kf0Ef9kK4Zq//BH/AGQqkcuaGP6Z5pAHMKUBUJzVduazmQlZ/wAgJqHKC7NYYc0/ti/7BN5e5/4Y/wCyFeUz3S6lJYj4JAP4IUKL1tASOCHlnwQB/GvDGt0OTGW24KsKcSnKnAOZ9VS8uLybrQ6p87WGEkBMl0AAALIAHrpV2V6W9/rV86VSYGL60tV4kX+4PtRJTkZt3dvAUUAYHuqgtMOPOmoivThAcWcdY8B1Y9Zzw+Bo56QrvGmXRMdD0hC4qeqdbUr8Ge0KHHnxwfVVDD0hdb9H8ohWx55sf9xIwD6iefurvUXsTujmcuaouxoBp2yuPwbwxcpiSFIVFUCgJ7lDOQT3+FDEy2uQSEuyIrijzDDyXMevHKre+9G2oNLsR50R/rSoYcUwvaptXYBxyfWPGgxbkxqarylS0PLV55cyOJ7TURy12U4ccFy2+8zFfioWUsyQA6E8NwByAfDPH4VG2FCChLi9mc7c9tW8PSuoJLTTrcDrmXlBKXWXEuIye8pJwPXUi9aQu9hlJYkRVuhSQoOsoUpGT2ZxzFdG6DZnTRE0/At1zlCPOu/0csqAR1jJWlfhkcq07V+kLM1a03NUWU8YLCW1oirT5yUjAKs93eOOPVWShDsSUhakKbdaWFAKBBBByKkP3a6vXB2cbg/17xO5aXCDju9XhUyhJu0wUl8kJfVqcKw0GwTkbCcAV5dbS6kDdw780t6mlAKztPNQHKtO0RoiHcLXOdkTok5mU0G0Kiqypk5zkgjgeAqpTjFcgotvgzi2T7hZZAetk12MvPndWsjcPEdtF+pukv6WYk2t62NvQnGU7FKJDjbmM7grGOB8OznVNqq3W203NVuiIlLUxwddewklXgkchy41TLb3J4Kz3E0tkZfUG5p0yOhQWkHBUe/tq+tem514sr8+A2p51h0IVGA89SSPrDvqjbYcZcS60vDiTkZ4itIsXSk7bLAtV1aTKkoeS2200hKMoxxJIGO/spTckuENJN8gBOZlWySY8ttbDwT5yeCsZ7DtPD1VXLSFKyyhQV/lGKs7pIgy7tJet3WpjOrLiW3h5yCriRz5A9tSbZpqTfbdOkRAVOwglRZCTuWk5zt7yMCnfFsSVPg5pdy1NXRkX2FJcSpxIStpYSlHHmoY4j3/ABo86S1WqRapYtq7euc24lM0JSnygJ4cc92cZrNZMK42KQ15Q47DeI3oS8jBHjjjioch6S8suuOIeUTkrzlR9fbWbhbstOkMNwXXpDbDIyt1QSkcuJOBXmRDfhvrZkIU062opUlSSCkjmKMtBMWe4XuOxOjSHXVOAtFtYCUEcfOGOXDnmi7pHk29y2GVafIHlvPFmY8gJU8nAwBnmORGaiUVupIpSdWZ7pHUIs01bb4U7HfThSRwO7sPMUVSdRw3CVNRHQo8usf/ANv40AmKhKtwJznIzwq9DAKAeIyOOK5dU546pnr+mYMWfdujbRZqvMwn8G4lvP4qRj51HcnynCetedIPZuOKgFh9P1DuFeOtcScL3J92a4HKUu2e9DFix9Qom7t3EnjXcn4VDC3Dx3ZHh91eg4o8MZ9XA1FG/uJEk5qRb/6yje1R8xTEeDcZR/6eLIc7iGjV1a9J39cyO6uJ1aEuJJK1gHGe6qUG+jLJqMcYu2abK9Ke/wBavnSpSvSnv9avnSruPjjGtWsp/lVcFHBy4CeHgK82fUUuyxJDEFZZefIBfSrilI7B3ZPb4CiO76OvN21FLkMstoYcWClxxYAIwOwcas7X0YwWzvuchUhY49W15ifjzP2V6m6G1HF9W5gXNvl+vlsXa35b81tZCghSd6gRyIOM0Gy4cmGvZJjusq7loKT9tfSsKLCtrYaixGo7Y4eYkD499Der7YJL7a/Jg+0oHOU7h6qwnU+lRpGTj2ZBadXXyzxvJIE9yOwVbihsAZPiQM1aXzW16vFtYh3B5Lzba97boTtWOHI4wD8M1bNaDhTCrb1sVRV5pCgRj1H769S+jPyVYBuqVJI+spk4+dEY0uR70+gOjfSCkl1th59vtUElQHvq2iWyfOtz9wZhuGPGA61eOA+/xq9tuiL3ZHhcrXNiyCjzthUtGD47SPnirCLrjVttkOJuNjYmx18XEMNge/hkfEVSnJdCaiwI58qmQrrLtsKZGhPKjLllGXUKIKdpJGMUxc9VTJ8tTT6UNMBR2tpjoaIGeGdoGffTaVIcTkEEGtotZFyQ04s5Nu9xlSUuXN5clYSEB5XEkDvPOjTRmiJN4lNSpbLLttcQsKKH0qUCUnB4E8QSKDdoNWVkv0/TyJibcvYZTe04AyCORBPKicZKNRBOLfJM1Tp2HpyX5B5cuTLGFKR1WwISeRznifVVBsVggK3DuNS7tf52oFNLuTgeeYTtDhQEuY8SOdQA8tJwfOHwV/vThaX1Ey74OBrDoWlQQ4niMjIrSrF0lx7Lp+MmdDackF5TZaithrDYAO4jkTk+FZygreO1Lanc9iR5w91WEfTl4mp2t2yQ4g8ipspx7zUzjGSKjJobv8qLOv0uXEceUxJdLiUupyePEjHge7uquU0wsZDafWmiuJ0b3x9O1wMMo7nHMkfDNWTPRas48ruIz3No4/rE0t8UqCm3YAtpej73YTym1qQUK2/jJPMV4S51nBadjgGD41qkfo6sqOC1yHVjmFr2n7BU+PpKzRD+CtzaljtcG8j486n3IrodP5MdbZlPK2tIceGfqpTu+yiqBYbvLaQpqC6jh+MNo+2tHQlMdO1LCAgdiU4p1LTT/nMuKbV3Zx/tXLmgstX8HdpNXPTNuPyBcbRUxwjymZGjnuCio/CrZjQEVWC/cFuj/IkD55q2eXNY82S01KbHapOFY9dMoehFfmdbFc7grhWK0+NfB0T9T1Mv+x1nRFlaA/AF4j/yqJ+wYqazZI8QgxoEJBHJQb4/GmfLn4/FxQcR2LA+dPouwPI58O2tVjiukck9Rln90mPbJyexvh2AU407JDqA42D5w44qOq6tpRuLob9oMCo41LCRIbbVNZ3KWAAk788fChyS7IjjnLpNlrK9Le9or50qUr0t72ivnSrIs6EE4IIHDu58K485ISgBlhSj2nI4UPT9WLgzHYyIQX1RCdxXjPAdmKgO6wurmeqDLI7NqMkfGh6rHHg6Ien5581QSOLXnrJBUgJ7VDAHvqkuWr4kUlqIgSlg4KjwQPf20PzJc24K3S5Dj3gpXAe6opjDurmnrG/tVHoYfTMcXeR2Snr/ADXneubajtHOcIQfvr05qaepjq3YjLoHaCUn+IqKiNjiBinmoq3lBttpS1nkEjOaxWoyp8M7ZaTStcwSPUHVSIrv4Rh5sf5SDj5VKfvtrlOBxt0tLHaUEZpK0hc5CN3kSk/6lAH7TUN3R91bJHkhPqUD/GuqOozVyjy8mj0l0pV/U8XOLEuaCVIYfwOYwTjvHaKpWtNRi8Epkux8nkRvTUyTZZsY/hY7jfiQa4y/JaWkKPWJB5L++t4arn6lRxz0VftyssovRw9JSHEXNvYeWGyQftqyb6LWAAXrk4o/5GwP4mvdkvfVrCUkoz+Irl7qN4UluYwFp58lJ7RXSszkrTON4nF1JAix0c2ZlQLyX5GO1a8fLFWjOlbKwnCLXHPduTuz7zRAUYrnVj3VLm2NRRWtRWmE7WY7e1PNKEhKk+7tpwIKklbCw4PyVcFD3/fUxbCSRk7VD6qhzFMraBVl0FtwcnUcjU2OiP1yFHYslpzsURj404l/arq5Ax3K7DSfKAjbMLS0djgUAarXp8GOkoRNQ63+QQVEe8VLnFdsuOOcukXBZS4O/uI515LRTgODcByV2iho6pEdR8nYcUn/ADkCmzqy4u/0SWEf/iT8zWUtTCJ0Q0WWXwFK46DxHHvz20y5ATne0rar7DQm7fLsvgZOwf5EAVCdfmyM9bLeV4FZx8KyesiukdMfTJvuSDRx1ttG2QttvH5SwB9tU0662VolLkhDvelsbiPeOFDSoyjxOVes14MVCuzHgayesl8I6Yel4190idJ1L1OU29hxSP8A5VDHw4/OqWXfLi8o8OoSfxWk4H30+uIps5A4eFeerVjPMVk885ds7cekwQ6X+ypdmOPL3PKcWe9ZJNSLa6k3KNg4/DJ+YqWphC/rIB91eocFsXCOQMfhU/OoUrfJ0uTUXRqkn0p7/Wr50qUn0p7/AFq+dKvRPkQFvKc3uSCMZUMH3CmEMAnHbWiuQG3kpWW0K3JGdyc9gpgwG0EK8maPf5g4+NYPS27s9GHqG2KVAOiIVcAMnuFSmbPKfOGo6z604Hxo4YQhKdu0J9QxUpDY9fjTWkXyxS9Rl8IEoek1EhUtwIT+SjifjRBHixoKA3GZQgY4kDifWasS2Dx7q8lkE8RW8McIdHHk1GTL9zGUrCk4PDFc6tB4nzsfCvT62WhhZ4D8UczURc908Gm0pHeeNVLJGJnHFKXSGp0AO+eBxJ7KH5lpju5DjACu9IwavXH5q85dPwFRHOvUTvCVe7FT70Xw0a+zOPKYLO2YxyVI85GeeOIqTCuU62OhSMOI7Uq7ffV+0ylwFKk4z2Goz1qUDwTkdlZONSuBtvUo1kJLWo3XmwpMVPHn554fZSVepn4rTQ9xNMxbXIDn4JtSu8VNMFSfrII9YqJPJ5LgsPgguXK4uDAdCPBKRUVTkt3KXJDp8Co4q48jHdSMLI4isnufbN1KC6SKBcJfP63rryIaVjGMHuohEQjmK8mCFKyBx8KnYzT3kgdXbvCmVW3jkcDRYm2PKH9Er14r2LG8vmhKfWaaxyJeoj8sDzHcb4KTuHfXQz3D3UZDTxx5zicdwGa6NOxhxUVq+yqWCTJesivkDDHz2YNc8jLnAIJPgM0dt2yC3/8ATIJ71DNShHSEfgsJxyAHCrWl8sh+oV0jP2rLOd4IjOEHvTgfbT6dJzFnKuraHbk5+VG/4RB89O4dte0pQ5xSeNaR00Pkyl6hlfSA5rR7CcGRIUrP5AwPjVhEslqhvN5hZUFDClkqq9VGIyUcCeY7DTSUBDqQoFByPVWscUI9I5panNPuRHlelve0V86VKV6W97RXzpUGZPStAYb3LA8wcz4Cm1OsBW7rAfCvCY4WlJxzSPlXrybsI4VO+Rp7cT2HGMfXz7jTqHWE8lH4U0mPjszTqY47qe+QtkT35U2PqpUfdTTj7q+CBsH20E6m1XcLJqw29txAjGKVAFAJCylW059YFSYGsXY2j7dcZzJmTZzymW0N4QFK3EDPYOyqcJtWCcEEhjknJ4nvr0I3hQ4vXPlWkZl3gwdsiI4ltxp07koyeeRjIpiZq24DTtjuRHkjs98oWlDaVhYzjIyeA+2pWFlPKFojZ4YpKgE/ifZVNqDX8WxXVy3M292WuO2HJCkrCQ2k47+fMfGnblruJCYtTzEJ6Wi6pKmgggKHIYIPbk01hZLysn+R7TywadEcKHLjVJH17Bk6VkX5yG6gR3eqUxuBJUcYwe7jTMXWZudvu6UQ1wp0CKXglSg4nG3IOfhwqlja6JcrCaO11TwUB4GpS0o45xmh7Q1zmXzTLM6csLfU4tJUlISMA4HAVSa51Nd7NqFmDAmtRmVxC8ouNpUCob+GT37QKe1t0SqDbydpX4ozXRGa7Un40JxNariaHi3u7x1OSX3C0httOzrCCcHjyGBUuHrmG7ZbjPkxXo7ttVskR8hR3E4AB7cmlsfgrd+QlTEZHJANOBpKRgJA9QoVs+uFXZqYlNqeYksRjIbQpYUl1OMjj2HiPjTug9TTtUW6TJmx22i06EJU3nCuHHgTzH8aexpdC3NhLtI8RS2jmKE+kDUM+xt29uE+mImU8UuyVN7+rSMdnvJ91dtmo59r0g/dtRlDxaXhpxgoPXpOAk+acczT2urJsK9tc2DuoRt+u03i3XQNRVwp0SGuQhK1BYKduUqz7xw8aon9bX5vQsK6pkt+VPTFNLX1ScFIB4YximoyA0pTQUOIFNlhSTlBob1LrpmwXLyBENyW8hrrntqgkNo/ifCvF36QIVshW2aGHn2LggrQUkApAxkEd/H7KVS8DCbj+Mmmlob5hQQfXXmFIVPt8eXhSA+2lzYTxTkZxSVGBrNyZagjwuahscTuP+UUwbkFLSBHJ84cSacXE7iRTQjFLiTjPEVm5SNFCCGpXpb3tFfOlSlelvf61fOlVmJcx44VGaVnmhPyp3ycd/2V2L6Iz7NPyp2nSC2NBgDjmuhod9eZktmDFdkyHA200kqWo9grOJ/SbcpEtTdnhI6sfVK0FS1eOByqJSjHs6MGmy572Lo5rPTVxuuq5jrEF5xn6O/BuJRkFxPEJB7+H20w9bL3G0BZoiLfK3plK8qabb/ChBUT6xnvqwsvSU+uamLeYqWwpQT1jSSCk+KT/CrTVevGrG95FCaTIlgAqKj5jee/vPhVrULbfguWgzrJ7dcsF7Lpy8N6Ev8ACXbJDch5xBaaWnClgEZx309PtF1laQ0zGRa5QehyMPIU3xSAfrequNdJV9juoXMhMqaUc46tSCR4Giydq5tWj3r5a9q1IKRsdB81RUAQceuhahO2GTQZsbSa74A3Wliu41Vc5Me2yJTNwjhtpbCNwCvM5931T8amTdO3ZpnRzIhOuKhekFCchrKknifj8KING6yVqEvRpaWmpbfnISjgFp957D86rrVrydL1Oq3Smo6IyFOhS0pO4BAUe/wp/qFSJeizJyi1zHsp7Xab/b+jq5sNW99uYuWFJbLWVFGBkgGuacsVzaGoFqtk1pMq3FDXXpO5ayBw8STTsrpOuq5Ti4UVkRkHhvQScdmTnhVxP17KRpeNdYkNKHXH+qWh5JKeROUkYyKX6mLs0l6dnjttdlj0cwJdu0izGmxnI7yXXCUOJwQCrhQ70h2e4zdUsSY1qfnMJgls9W3uAUd4HwJBqKOk++EZEOIR3hCvvqde+kK7W27OxGY0VSUBOCpKieKQe/xqVqIp7in6Znvbx/crZmmL6ro1gxnIbzkiPLU4pjmtLZz2e/l41NtNquCNM6hUxp5KESFp8nivoUFuoBPMbs5APDlxqdZekKXdm5ERURpE8NKWxjJQsgZ2kcxy76m6M1nI1FLkRJrbLTqEBbYbBG4cjzPqq1qE+DKehzY1JyXRSaDtt5Yk3FkxJkW3uxCEtSgQA8QPq57Pre7Gatui+BPtVomRLhCfiuB/eOsTgKBGOHfy+VeNR62uFv1ILTbGI7x81J6wEners4HxFX+pL2uwafXNUELfG1CE/ilZ/hzPuoeZOyHpci2cfd0VPSE1cXo0JEeAqdCLv/WNIaC17eHFPaDz4ihiDpq+O9G9zheRvocXKS7Hju8F7QRngf8AnCiXRmtJGoZj8Sa2y26lAW31YIyO3mT4VW6i1/dbRfJUFiNGU0yoBKlpVk8Ae/xpLOlFM0WhzPK8VcortKWO4Ii3hf0K5ESq1rYQXEKDjrhSMgAniMg9ndUaRp28q6OrfCTbJJktzlrW0GzuCSDxxUtHSdelNuLMSJ5qcg7Fd4Hf41Ie6Qr63aY9wEWGW3nFtnzFcCnHj3H7KP1UbNH6ZqFw6/uRtd2C4OatcuDdqensPxglsNoKgHAMDdgg4++pE/T10LekG/o4kxV7pKGkEpaypJwefj8KM2L80vSib2vaE+T9YoDluA4j48KD4fSDe5NunzfJYgRESjjsVxUpQAHPuzTeoSowx6PLkul06/qaOGxiuFoHtrLR0oXxX1YcQ+pCvvrRLBcHrpY4k59KUuPN7lJSMAGs4zjJ0is+kzadJzJpjg9tefJRkHPKn67V0jltg1K9Le9or50qUr0t72ivnSpAX8X0Rn2aflTppqL6Iz7NPyp2qEB/SY683pcJbJCXH0pcx2jifmBXno1iQ29OCU0lJkOrUHV9oweA9WMfGiS8Wxm82t+A/wAEPJxuHNJ7D8ay/wCiNWaSnOIt5cUhfJbWFJX60ntrCdxnurg9bT7c2meBSp3f8mlybRan7qzNejMqmNgltR+scduO3H2VmemGGbjr9z6QSHD1ji9q+OVgnHwqbZ9P6qvN8auVwfeillQV1znBWO5Kf+D11M1doib9Iqu9kypajvW2g7VJV+UmolcvqSNsOzC3hlk5aq/AW6oiQ5WnZqZiU7G2VLSo/iKA4EVlNodd/knfmcnqdrCsdgV1gHyqfKa1rew3AmpkFvP1XMNpPiTwzRLK0g7a9Ay7fEQZU2QpC3CgfWIUngPADNKVzdpF4lDSwWOck22v6cmewHJ1rLF4jZSEPFAWOW4AEg+sH51baPUifrhtTiPMkKeKknuUlXD7aKtLaXdf0hOtd2irjrdkFaN/NJ2pwoe8VQWDSN8jX8IcYeioCXUCUgjCSUqAI9+KnY00dM9ViyRyptJri/KI15ss/SFxcejkPQXCW9x85KknjsWP+eFWWqr1FvWiID0VlLHVSQ2tkcmyEHgPCq1+x6tgplW0RpDzEhQLhSN6XCOSgez7KsJei7rF0iyw3GU/LdlB1xpvB6tO0gf88aKfKSE5Y7xynNNp9r5X5IFmTrI2tr6JEnyPj1ewJxzOefjmo2q3n42r33gopfbLaskZwoJT/GpkSFrmBGTGiszmWUZ2oSQAO2pl30zdbhrEPO295yK440HHOGCMJCu310qbjXJayQjmcpONU+v9nno+tj921Eu7vOpKY6lKXx85S1A9g7OJqJLWrSGv1vpQQyl0rCUjm2ru9WT8Ks9PWa+6Y1Yrq4Lr0Jay0txOMKQTwV7uH21adIunZl18kl2+Mp91GW1pRjO3mD8c/GqUXs47RhLPD9VUmnCSooNERXL9rJ25yMqDKlPrz+USdo/53VJ6ULt19xYtbavMjp3uAflHl8B86JdB2V6yWBxyVHU3KeWVrQfrYHAD/nfQrB0ncr9qh6Teob8WM8pbilEgHwSOf/BTcXsr5ZEcuJ6qWST+mCpf+ihtU5ix6kiy475eZaUkrWARkEYUMeGTR10nlC9OxXEEEKkAgjtG01W6m6O0RITbtjbffdC8LbUoE7e8cqcutuvly0HAhuW58y4z21SCBkpAIB59xApJSinFoqeXDly4s0ZdOnZHfAHRC0cceuH/ALDXm12v6U6L5KUDLsd9TyPcBn7M1OctU5zozRa0RlKmpdBLAI3DzyflV3oK2yrfptUafGUy4p1RKF9xAqlG2v4MsmZQxSafO+zNG9QPN6UcseVFK5AWD2BPaPjg/GiY2s27onecWja7KWh5XfgqG37PnVW7oa6fyjMZuE55EZGA9w2hvPPn3VoGsre9K0k/Bgsqdc8wIbRzwFD+AqYRdNs21Goxbsccb7dszXT41SYjn0EHyxv8/q9uN2B3+GK1rT/loscT6R3eV7Pwu/Gc+OKyyDbNa2plTcKNNjtqO5SUkAE99ahptyUuxRPLlFUrq/wu4gnPjirwnP6o1Jbltq/jv+paiu1wV2uk8QGpXpb3tFfOlSlelve0V86VSMv4vojPs0/KnTTUX0Rn2aflTquVUIAtd6zetzxtVsXsfxl50c0Z5AeNZq67IluqdeW48s8VLUSo/GnrtIXKu0x90lSnHlk59ZratPWeJa7LHjstIOWwpa8cVkjiTXHTyyZ9M54/T8MajbZk1h1bc7G+gofW9GB85haspI8M8jRVq7XriGGoloK2XHW0uOuqGFIBGQkDvq/f0JaHb+i6dXtSkblRwBsUvsP+1ZLdXlSbtLeWfOW8sn40S3wVNhh/TazLvUelyMOuPyXFPOrW6s8StRKj7zV/pnWU+xym0POrfhE4W0o52jvT3VqljssO12diI00gjYN6ikeeSOJNZRri1x7TqZ5mKkIaWkOBA5JJ5j1ZpOEoJSTKxarDrJPC4cBl0jXUfyahLhvEJlOhSVoVjKdpP8RQ1oC9Px9TtMPvuLblJLWFrJweYPH1Y99Vl2uC5OnLLGWc9Sl34b8D7BiquHJXCmMym/rsrCx7jmlKdys0w6NLTSxP5sKekK8vPalXGYfcbRFQEHYogFR4nl6wPdVlpGe+/oi+tLeWpbKFrSoqJIyjv91As2UudOflufXecKz7zRHo2RttuoI+frwFLA9QP30Rlc7Fm06hpVGuq/yDqZk1aglMmQpR4ABxRJq5059J/wAo4HWmXs65O7cVYx41SRJTsKW1KYUEutKCkEjOCKLrHre+zr3DiSJSFNPOhK0hpIyD7qmNXyzo1KmoPZFVTBhyVPcmONtSJKlFZwlLiiefdVzpzWFztNyaRIkuvxVLCXGnTkpGeYzxBFU8W4PWq9eXRwgusuKKQsZHaKbEgS7sJM1WEuvb3lITyBOTgUk2nwyp4ozi4yiqo3O8XFFss0mcr/stFQ8T2D44rC1XOet0uqmPlZVuJ6w8+daJ0lXdCbLDgxnQpMshw4PNA5fEkfCgJ6zyGLFGuygepfdU2PdyPv8AO+FbZpNuked6Xijjxbp9ydI2Wy3hqfpti5urCE9TudJ5JI+t8jWYam1rcL1KcbjvLjwgcIbQcFY71H+Fe7ReVt6HvFt3cU7Fo/0qUAr/AJ41A0hbGbvqWLFkjLOStSfygkZxSlNySig0+kx4JZMs1e3r/JUJU6ypLqCpCuYWCR9tFFu1rcDaZlsmuuPhxhYad5rQcdp7vHsrVZNqgy4Sob8ZtTCk7dm0DA8O6hN7R8HTumru82ovPuMr2uKHFKexI++n7Uo8pmf/ACGDULbOHNqjOYN4mw5rMrr3VllYUEqcODjv8K9sybtd7mlpuS+5IkucAHDxJ+QqurR+i63QVokXAuJcmJOzYebSe/39/hWUE5OrPT1U4YMby7eQX1DNkw3DYm5LpZi+a8d5/DOY84nwzwA8KrbfcrhZpSJER1xhfBQByErHiORFE/SJp16FdF3ZlClRpRBWR/218uPrql09dYkO5RBdWA/FZc3JzxLWe3xHbinJNSojDKE9MpRV+V+fk2WzzHbhaY0t9hTDjrYUptXMGp1NsONvModaUFoWAUqHIinK7l0fIy7fFA1K9Le9or50qUr0t72ivnSpCL+L6Iz7NPyp001F9EZ9mn5U7VCMO1haHLRqKS0pJDTqi60rsKSc/YeFEVi6SvILY3Enw1vLZSEocbUBuA5ZzR3fdPQdQQyxMQcji24n6yD4UDSOimUHP+nubSkf/Iggj4VyuE4SuJ7+PVabUYlDUcNFQ5r+7OX9Fz3bWUeb5MD5pR2g+PjVZqOEqLdVu9WtDMv8OyFpwdquOPWOVaHYOjiFbJCZU17yx1HFCSnCEnvx20QX3T0G/wALyaYg5HFDieCkHvFHtTlHkP1+nxZV7UeKpgJZukxUG1IizIa33mUBKHEqxuA5bqD7pcpV8ujkyQNzrygAlI5DkAKMn+imUHfwFzaLfetBB+yr/TmgINkkCZIdMuSn6hKcJQe8DvqdmSXDNVqdFgvJj5kzM74wuFJZgODC4rCUrT3KV55HxVUWTCdisRnljzZLfWJPhuI/h9taRdujdd1u0mcbpsL7hVt6rOPDOam3fQjVys9ugIldUqCjb1nV53ggZ4Z7xml7UuS4+p4YqCv+f/v5MpjQ3ZTUlxsZEdrrF+rIH8am2CSY8qSnOA9DebP6hPzArSbNoRq12u4w1yg8uc31fWdXjYMHx7zmqpnosW04Fi7dhH9D3jHf40e1Jc0N+o6ee6Mnx8GeRXUMS2XnGg8htYUptXJQB5Ua2XU9plXmJHZ0zEjuOOhKXUqGUHvHm1L/AJp1f4sP2P8AvUq19GpttzjzfpMOdQ4F7OqxnHvojCafROo1ekyxf1c1+QHssiFE1Q0/cAkxUOqLgUjcMYPZ28aa1DJt8y+SX7W11cVZGxO3b2DJx2cc0audFSnHVr+lcbiT/Q/71Jt/RfEivddJmqklI81GzanPYTxyfVR7c6qiv12ljL3NzuqrkzmfNcmGOlwk+TsJZTnuH+5NWLsjUcqytwVsSF29sBTYEbzQB2hQH8aK/wCaklzcu7ZBOT+B5/bWgNRm2oqYyUjq0o2BPZjGKqOKTuzLP6lhio+2lL/RgEMrU91CFBPXjqznlx5faBTsCdKst0blM+Y/HX9VQ9xB+VHbnRSC6tTd12pKiUgs5wPjVpeOj6Jdm23fKSxNCAHHkpyl0gcyO+pWKZtL1LTN03afZUTOlPfAKYkBTcpQxucUChJ7x31QW3Vk42y5W2YpyS3KaWpKsblIWRkn1fKrhHRTN63DlzYDeeaUEn4UTQtC2+32WVCYWTIktKbXKWnJAPcOwVW3JJ8nNLLoMUagrtmPIQpxYQhJUo8gOZq20vfXNP3luVkllXmPoH4yf9udG1t6MzAuceYbn1gYcC9nU43YPLnSuPRezLnvSI07ydtxW4NdVnbnmAc8qhYprlHVk9Q0uS8cnw0DWpdbT7vJUwjDMJtfBocesAP4x7Qe6hyWuMuStURtbbKuKUKOSnvGfXWhu9FgXFCRcvw6M4X1XBQ7iM/bTdu6K1JkJXcZ6VtJOS2yk+cPWeVNwySfIsWs0eKP0Oq/8hVokunSFv6763V8P9OTj7MVfU2wy3HZQy0kIbQAlKRyAFOV2RVKj5nJPfNy8g1K9Le9or50qUr0t72ivnSpEl/F9EZ9mn5U9TMX0Rn2aflT1UIVcxXaVAHBSNdpUAcxSrtcoAWKVRzcIYkeTmWyHs46suDdnuxzr2/KYjI3yHm2kE43LUEjPvo5EO0qjm4Q0sJfVKYDSjhLhcG0nwNdYmxJJIjyWXSOxDgV8qKYwN6R7rqOwsM3K1T2WYpUllbSmgpRWSeOSOWMVWXC+6qavTGn13uDCfZhmS9MdaAS8cnASCOwYHuNHV7i2efFRGvPUKZKwtKXnNoKh2jiO+oN3gaTv4bF0MCUW+CCp4Agd2QQadMDxoS/ytSaZanzEoD4WttakDCVlJxuA8aI6r2HLRZ2UQWXokRtoeazvSjaPVUxmQzITuYdQ6nvQoEfZSpgOUq8uLS0hS1qCUpGSpRwAKaYmxZWfJ5DT2363VrCsfCgB+limn5ceKkKkPtspJwC4sJBPvr0y80+2HGXEuIVyUhQIPvoA90sV2lQBzFKu0qAOYpYrtKgDldpUqABqV6W97RXzpUpXpb3tFfOlUjL+L6Iz7NPyp6mYvojPs0/KnqoQqVKlQAqVKlQAq5SpUAYzP8A76B+ntfupos6W/7Js/paP3VUIXd9qN0wqkPuJaabmtKWtRwEgJTxNEXSXebbdtKJFvnMSurlt7+qWFbcpVjPwruae+DMvhlDdf7nrP8Aph+blC6SbSmBcLfcQZawVqQ2MKZIPAHvz3UUXT+560fpiv8A+Sh6XBtUbT0GfFuZVcnF/hYwP9GMnByOXIfGtodV+WJhn0rOOvWaxOSE7XlhSlp7lFKcihaDYbC/GYef1QzHeWlKlsmOslB7RmrPV1wlXPRGnJUwlTyi6kqPNWCAD7wKkWnTuhpFtiPTb8pqUttKnW+uSNqscRyqIvbjS/wN8sg9ITTb3SA4y48Gm1pZSp08kgpAz7udedKSnbHryPDt07yuM68GlrbyEupPbjw/hXvpDjLl9IDkZnBW6llCM9pKQBUvotEBnUz0efH2z0pIYUv8Uj6ycd/3Gm6WG/wL/sF/SheTbtMmGg4dnq6seCRxUfkPfQF0cXc2fVjTL6ihmanqVA8snig/H96u9Ilzcvmr3I8Xe8iKOpbQgZyocVED18PdVNd5FzffYmSreYhYQhpCksqQPN+rz7cfKlixr29r+Qb5s0fpg/qCD+lf/tNXnR1/Ya3f6V/vmhHX12RfNB2a4JwC68N4/JUEkKHxq90DqGzxtKW6C9cozcrinqVOAKyVnAx76wlF+yl+S0/qDilXM0q5SztKlSoAVKlSoAVKlSoAGpXpb3tFfOlSlelve0V86VSMv4vojPs0/KnqZi+iM+zT8qeqhCpUqVACpibLZgQnpchRSyygrWQM4A58Kfqn1b/ZK6/ornypxVtICq/nO0t+fOfsF/dT8HpA05cZrMKLLWt55QQhJZUMn1kVgtXejP7ZWr9JTXfLSwUWzHe7NPvPRlbr3eJNzeuEptyQoKUlATgYAHDI8KZb6Kra3b34QuMsoecQ4VEJyCkKA7P8xo7Fdrj93JVWabUZzqS3aZs+noOmLpdJbKGll9taW9ylcVc8DHaaGo1v6O2XkrfvVwfQk5LZaKQrwOE5qb0w/wBewf0Y/vGs9ruwwcoXb5M5OmbNcLdpzXFgaeizHmINr3AdS3twAkZGFDuAoKFr0AFA/wAobjwOfR//AOtEfR9/d3efW7/6xWV0sUHco26Q5PhM0m5XDRFz1K3fHL1MQ8hTag2lg7fMxj8XPZTVwkaHmX9V6j3ybCkFYc/AsHAV3jKe2s7pVosCXyydxo+npmhbBeDdEXiXKf2qA65g4STzVwTz5/Gixy4ae6Q7fJtEeU6raEuKUlspUjB4EbhWGVonQ8cXi4n/AO3T+9WebEorfbtFRlboIpHRzbGdOm3SLvJREafMnrFlA2Hbg9mMUDPI0bZbgy/DuFznuR3UrAQhCUEpOeZA4cOyvev9Xv326OwozpTb46ylKUnAdUDxUe/woPqsWOdXJ9ilJXwayx0xQFOASLVIbR+UhaVfZwoqsesLLqBXVwZgL2M9S4Nq/gefur58r024tlxLjS1IWk5SpJwQfXSnpYNccApv5Pp2u1negdfm5qbtF3WPK+TL5/7vgf8AN860OuCcHB0zVNM7SpUqgYqVKlQANSvS3vaK+dKlK9Le9or50qkZfxfRGfZp+VPUzF9EZ9mn5U9VCFSpUqAFVPq3+yV1/RXPlVxVPq3+yV1/RXPlVQ+5CfR871d6M/tlav0lNUlXejP7ZWr9JTXsT+xnOuz6EFdrgrteKdJkPTD/AF7B/Rj+8az2tC6Yf69g/ox/eNZ7Xraf9tHPPs1To9/u7vPrd/8AWKyutU6Pf7vLz63f/WKyuli++ZUukSbdDNwuUaEFhBkOpbCiM4ycZrQP5nJX+MtfsT99Z0w+7FkNyGVlDrSgtCh2EcQavf5eao/xh74J+6qyRyN/Q6JjXyFH8zcr/GWv2B++r7S2hpGlPpCQqciSX45QkJbKcEce+s5/l5qn/GHvgn7qNejLUV3vdzms3KauShtlKkpUBwOfAVz5Y5lBuT4LjtvgypX1jnnmvTIbLyA8VBsqG8pGSB248cUT6+0u5p69rdabPkMpRWyockk80e75UK11xkpRTRm1TNQd6M7LdbKmbp64OLWtG5suKCkLPceGQaAYunrrMvKrQ1DWZiFFK0EYCMdpPYPGpOmtV3HTEvrIy98dRy7HUfNX9x8a2bTGoLPqJpc2CENylgCQ2oAODHLPeO41yynkw3fKNEoyIWkNCwtNNJkO4kXBQ850jgjvCfvorpV2uGUnJ2zRKhUqVKpGKlSpUADUr0t72ivnSpSvS3vaK+dKpGX8X0Rn2aflT1MxfRGfZp+VPVQhUqVKgBVT6t/sldf0Vz5VcVT6t/sldf0Vz5VUPuQn0fO9Xei/7ZWn9JTVJV3oz+2Vq/SU17E/sZguz6EFdrgpV4p0GRdMP9ewf0Y/vGs9rQumD+vYP6Mf3jWe162n/bRzz7NU6Pv7u7z63f8A1isrrVOj7+7u8+t3/wBYrK6WH75lS6Qq9bVfkmrDTgzqW2D/AO7b/eFfRXVNf+NH6opZs/ttKhRjZ8y7Vfkn4VofQ8CLxcMgj8Ann/qrV+pa/wDGj9UV0IQj6qUj1CubJqd8XGi1CnZGuVsiXeA5CmtB1l0YIPMeIPYaxXV+hZumnlPtBUi3qPmvDmjwV3evlWrah1nZ9OIKZT/WSMZTHa4rPr7vfXdM6ih6us63wylJyW3o6zu292e8EfxqMc8mNbq4G0nwfP1SbfcJdrmtzITymXmzkKT8j3jwo9130dogMu3ezJ2x0Dc9H/IHenw8KzmvRhOOSNoyaaN70Zq1nVFtKlANzGMB9scs/lDwNElYHoK5rtmsIKkqIQ+vqHAO0K4fPBrfK83PjWOVLo2i7R2lSpVgUKlSpUADUr0t72ivnSpSvS3vaK+dKpGX8X0Rn2aflT1MxfRGfZp+VPVQhUqVKgBVT6t/sldf0Vz5VcVT6t/sldf0Vz901UPuQn0fO9SIM1+3TmZsZQS8woLQSM4NR6Ve12jnC3+c3VP563+xT91SrV0jallXeHHeltqbdfQhY6lIyCoA0EVPsP8AaC3fpTf7wrKWKFPgpSdhn0wf15B/Rj+8az2tC6YP68g/ox/eNZ7Rg/bQpdmqdH393d59bv8A6xWV1qnR9/d3efW7/wCsVldTh++ZUukOxpDsSU1JYVtdZWFoVjOCDkUR/wA5Gq/8TH7FH3UL0q2lCMu0RbQUfzkar/xMfsUfdUlvWOsLpa56m7gpSI6Eqd6tpKVpQSQSCBwoOrQuiFtDt0ubbiQpK4wCgRkEZ4isckYQjuSRStsz9SlLUVLUVKPEknJNWFjv1w09OEy3uBK8bVJUMpWO4iibWfR5Ls77k61tKkQFHOxIypnwx2jxoIIxwPA1pGUMkeOhNNMNbx0o3W62tyCmJHjB5BQ6tJKiQRg4zy+2gmlUiHBlXGSmNDjuPurOAlCcmnGEYLjgG2y20TBXcNYW5pAOEPB1RHYE8f4V9A0IaE0X/JmIqRL2ruD4AWU8m0/kg9vjRfXmajIpz46NoqkdpUqVYFCpUqVAA1K9Le9or50qUr0t72ivnSqRl/F9EZ9mn5U9TMX0Rn2aflTpOKoR2lUWNN8pcdR1LrfVK25cRjd4jvFNSbxDiSFMPOlK0p3nzDgDBPPGOST8KW5FKLbpIn14cbQ62ptxKVoUMKSoZBFUjurYDTymwl5W1IPBBzxOMY55BFSBqS3htbinFhKBlWG1EDjjGQOfhU74+SnimvgkfQ1r/wANifsE/dXfoa1/4bE/YJ+6ozeooDkF2dvUI7awnftJ3ZSFAgDjyIpteqbUkObXlrUgE7UtKyrGc44ceRp715F7U/BN+hrX/hsT9gn7q6m021tQWi3xUqScghlIIPwqO7f4UdLReW4lTraXAlLalYBBI5A9x+FMO6stLbTykyS6poElKEElWATw4f5T6sUPIl8gsU30izfgw5SgqRFZeKRgFxsKI+NM/Q1r/wANifsE/dTMW/QpbzTCHCHnQopSUnsJB48uw15b1HbXSAh9RKllH9ErmCB3cBlQ4+NG9V2HtTuqJ7UOMw0ppmO022r6yEIAB9YFMfQ1r/w2J+wT91NQr9BnKKGnTuS31hBQRwwCeOOOMj40wNVWko3iQop7fwSuHHHHhRvXkPbn4Jv0Na/8NifsE/dS+h7X/hsT9gn7qYmX+DCaQtbillxkvNhKSdyQM8+Q4d9eHdSW9phTvWOK2oUopDSs8N3DlwPmq591P3F5BY5P4JX0Na/8NifsE/dTrEGJFUVR4rLJUMEtthOfhUJ2/wARh9LTvWpK2Uug9WTkKOAOHHPhXX7/AG+OGSuRwfQFtkJJBBIAOccOJA499G9eQ9uXgsyMiqe46SsN1cLsy1x3HDzWE7VH1kc66jU9rUMCQSsY8xLalEkjPAAceR5d1dGpbWV7BK3K6wN8EKPnHPh4Hj4UlkS6YPFPwV6OjrSqFZ+i0q8FOLI+dXcC1QLWz1UGIzGR2htATn199RXNQwWbg7CfWppxtaUAqSdqiQDwI9fbXp6/wmHY6HFLCJDe9Dmw4xkAZ7slQqpZW+2L25eCzFdqnRqe1uICkPrVk4wGlE5zjupHUcVDMV5aHUoksl4HYTtSMc8dvnCp3x8le3PwXFKqZWqLdsQtpxx5K1oQChpWMqxjjjHaMjnxp5N6afhJlwmXpSFL2YQnB+BxRuj5E8c12izpVwcq7VEA1K9Le9or50qUr0t72ivnSqRl/F9EZ9mn5U7xzTUX0Rn2aflT1UIZejNPkdYnOBgcSP8AnKohscJclb7jW8rTtKVHKR9bs8dxqxpUmk+ylJrplcbDbDkmG2SRgk5yeOefrPOkuw21eMxEcDnmRg5zn11Y1V3i8LtLa3TCcdbCMhaVDClk4SjHPJOOzto2rwG+XkdFlt6YojJioDQUFBIyMEDHy4V4VYLWpIBht4GcYyCM8/maqv5eWrqw5sfKeHEJT+TuPb2D/bNdZ1xb3FFtxl5LgBOEpyPDicc+Phw44p+3+A3y8lhP+i4cVUmQyFoYQAoIG4pSMgcPDJ+NV7bulZDa0K6hG1ZSptwlJSQVJPDsH1h3HNNv3y2rZa66C0lmbFU+4c4UU9o4DifeKhSLhpdJU85bX1LXkKCCDuOStQOF4PFWe49mcU9ifaDfLyXEeVpllaZLEiMkhQAUFYAKsj7eNNFqwNvw5TaSsPqKWtmSlRynifVtGB9lVL0/SgW20LZIcKTuQEHsCuB+sPxlcjx8KeN404mCWlQ31MRFle0L5+dxzlQJ7Dx4e+j24+B75eS2Zf000D1T0RGUFB8/HmkcR6iEj4V4hr07JmCBECHHHGuuygk5AVjO7vBFQpkexW6IzKuVn2bXdrYCw4ccDu4kcPNAxxwBimrZN0+5Ogpt8B9p9YShKlKwUo4uAfWOQcffjlRsj4Fvl5LB6fpqXI6mQtoqZUpj8JkAFPAj7T9tOKe064w9LSph5tpO50tncEhWckgf6ifeao5Uuzxrj1Uuwlh4bVkqd87JK1DOOGPrZ49tOMXzTca2yEQ7c4GZG1L6OAyD5vYSTwyfNz44zT2LwG+XktH7pptcbr33m8NthKUqyF7R5wwOf4ufdXJ4sjbsKQ82t1oslDKW05b2jCsn1YqunTrHDuIU5a97chhLy3dxOEr3nAHEfiHtGd3bxrr1/sLqo0I26Q4hphQQjIBQPM83G7uI45xw4ZpbF4DdLyWJkaULSgp+JsBGcuYAOOz3HjjsPGnFnTqWkLPU9Ut4oCgTtCxlXqA4E91Uj9z0quE4tu2OOiKFKSD5n1EgZBJzg8Bwye8VNjy9Py4jzCYjqWo6DLO5f1sjjyVk5BwQR24o2R8Bvl5Hbm9peWy+87LZCnUkOOMq3KI4A459gAzjOOVPy5+m3o4692O8lDYSEjiduRwx3ZA+FUbFw0wWENOWl5pYSpJa3ZSlZwCnO4cs88AV6lv2OFLjoVZnFrlsocSvrVHO88AT/qwP/wAqeyN9Bvl5LWNL0s5GBQ4wlLoC8KUQo4PA9+c++pryrEBGiOOMJ/Bp6hG7HmkjGPekfChT6Q027ARi1yYoRtKlNqG5oqQVjGTxyB9vZVpKXp9QjyXoqiUwUuMlbpQvak4CQAeYyeIpbI+A3y8kmPK0m8pbbSmMN4JVxCeHLB5Z8zs54FT4kqyRGHJEaQwlpJAWsLJGSARk9+Me6hqNdtLGPs+i30qUEqU2k7tpCfNwd3PCjgjkeeDUhV706hhduFveTHS4QsBQG1adoyDu5YPPPYe+jYvhA5SfbCuBcI1yYU9FXvbS4pvdjAJScHHvqVUG0MiPB6oQhDSFqIaC9w4nJPvJNTqRINSvS3vaK+dKlK9Le9or50qkZfxfRGfZp+VPUzF9EZ9mn5U9VCFXCcV2oN7S6uxzksBZdMdYQEZ3Z2nGMdtAE3NcUlKwAoA4ORkdtBzc68puPVqemqaTMAITH2haCT5oJb4bRzycHmFdlKXdtQuRGUw2nw40wlMxao5GxwrSFFPmnJCd/IEcQcGgAn+jIAVv8kZ3BzrM7B9bGM+vFOmOwf8Ast8iPqDt50Mvru8rRUsul5yR1g6laGyXFIC0kHbtTk8+wZxXly53aG0t+Mt+ZHS6lpsymg2txTg2jhtTwSvb2ciruoAKTHYO3cy2downKRw9VcEWOOTDY4Y+qOXdQ7fU3SMqGpiS+XGoa0uPobJ3K3NdgSQCQFYODjjTCLneGrglxwTlRUuNKeCo/wDRtlCspwE5KgraSUkj1UAFXkzAJIZbyTk+aP8AnYK4Ysc5yw2cjBygd+fnQhKn6lU8ypsvNBSdzKeoJ6wlxWAsBs4wgI4ZTzJz3SNVwZ8u4x1x0rS0hghx1sLK2crHntgEZUOfHszz5EAKXGWnQA42hYByApIOK4lhlKgpLSAU8iEjhQmmZqJVzlIW640kF4JR1KlJQgJPVqGG+J4JP1jzIx3R03W7uLcQiRPTIaitrYYMcKDzhUsYcVsGAdo/J4caADVTDK171NIUrGNxTxx3ZrwmJGRjbHaGOWEAYoUdnagw+pC5Plf4cKj+TZZaSArqlJVjziSEdpzuPAY4OS3r5BuCGBKmSmkvN4IYTucCgMjcEbQkHJwccDz4UAFXUM4x1SMYx9Ucq8iMwCMMNjA2jzRwHdQbHnakVGkqfffQ51QU4nqFfgl70+aj8F3bh+P2H1289Nxfj2qXGMpL7aVLWyQkbldSogOcOHnYHDHOgC78ljn/ALDfMn6g5nga6mOwlSillsFX1iEjj66prG7MdkPNuSZchjqknrZUcNKS7x3JSNoyMYPLh3mqa3wr3EZekNy5m5mOwQ2ttKi8rrF7knzexJ7MHiKADJUZhWdzLZ3c8pHGvRabOMtpOOXDlQvZJl/evRTP3Bo9Z1zRQdrXHzNqtgHL/MrPOo8tWpZLdyjx0uoRNdd6l4jCo6WyU4A/zhKSn/UTQAXeTMYI6lvB4EbRxpKjsK27mWzsGE5SOA8KFhcby8/1u+Wy8tYxFMTLSGSn627GSoc8Z5+binrCm4yblGlynp21MZ1Cg6kBC1BwYP1EniOWQDgD3gBEIkcYww0MZxhA4Z50vI43H/p2uJyfMHE99PV2gDgrtKlQANSvS3vaK+dKlK9Le9or50qkZfxfRGfZp+VPUzF9EZ9mn5U9VCOHlVFAuNzlRGrs47ERBdSXCx1at6G8E535wVY7NvhV9VcixW5D3WpjnIWVhG9WwKPMhGdoPE9nbQBBVqUoQjrLZIS48EKYb3IJcClBI7cDBUM576YXrFCGOuXbJSUqWppAygla0uBtSRx/KPA8jirZix26MQWmOW3buWpW3acpAyeAB7Bwr0uy25xCELioKULU4kceCireT+txoAqnNXtRtyplvkMNoW40V5SoFxCSopAB45AOD317c1CDLbhO2t0zesTtZKkHblKlBW7OBwQod+R41ZvWe3yElL0VC0la3CFcQVKBSo+8EiuR7NBjOJcbZ/CJVuC1rUpWdu3mSTyJFAEJ+8vPQLeuC2lt64OdWjrxkNeapRyAeJG0jAPE9tNv3S4Wp1pueGZW9KyDHQUKWRsCRgkgHKiOfdyqzdtUJ6GmG4wksoUFJTkjaQcggjiDntpn6AtmxSVRt+/O5Ti1LUc4zxJz+KPhQBWS9VKhvLS/BeaWxwcZwlRWSBt2qCsdv/8AlendWeTlQftUtO11bHmlKtziUFe0YOTlI5+6rAadtQKiYoWpagpSlrUpSiMYJJOTyHwp5+0wZIw6xn8KXgQopIWUlJUCDkHaSKAGFXjMKI+zGU85LVsbabcSeOCT52cYASajQLo9PvQS3GDLIYV1+8Df1iVlO3IPZg9/OrBVngqhtxOow00rc3tWoKSrjxCgc54njntNe4tuiQtvk7Ib2p2ggknGSeOefEk5oAHGNWTg86X7cVNNCUpfVEZShpzaDxPdnh2nuqyjalYlXERW4zxbU6ppL3DBUM54cwMgjPfU0Wa3gOARkAOpcSvn5wWdy/ieNJuzQGZQktsbXAorA3q2hRGCoJzjOM8cZ40AR5F6TDj3B99sqTFkJZQlHNZUlGBx8V4qtd1NMfeYRDhKRgu9cHQDnYgKG05Awdw4+BFXL1lgPuvOusqUX8dYOsVtUeGDjOM8Bx58BXWbNAY4oY87KiVKUVKJUACSScnIAHHuoAqblqCZCtlpmeTpT5UsGQOBKEBpThxx5nbTqdTbmevNtkJaQlCn1bkHqgviMjPHgQTjlntq0kWuFKYaYeYSttn+jSc+b5pR+6oj3005Y7a66hxcYEpCU43KCSE/VyM4VjszmgCqVq8JaU99FSi0llx/duR/RtnClc/gO2pWob/9Dw2HWWkvOvKyEE48wDcs+vHAeJFTjZ7eWCwYyS2WVslPH6iuKk+o08IUdMlMkNjrUt9WlWeSc5x9g+FAEC43dTEWDKiITIZlPISVhWAEKBO4UrdevLnmkKhPR0yGS9HWspPWIBHcSQfOScHvqam3xUsNMBlPVsq3tp7En/hNNw7PAgOlyMxsVt2DziQhOc4SCcJHgKAI1omTZkuf1y2nIzLvVMrbbKNxH1uZOcEgZ4cQatqiQrbFt+/yZC0BZyQXFKGck8ASccSeVS6AFSpUqABqV6W97RXzpUpXpb3tFfOlUjL+L6Iz7NPyp6mYvojPs0/KnqoQqVKlQAqVKlQAqhXK8W2zspeuU5iI2o4Sp5YSCfDNTaBdUxZMLVjd7dt7twieQqjslpjrzFeJzvLY4kEYGR3UAE7upLIzBZnO3aIiK+cNPKeSELPcDXXtRWWPJZjPXWIh6QlKmUKeGXAr6pHfms1nWfVN1stuCYLEV3y192OG4QQEoLSsKcQdwSVK4ceWR216hWxcXU1odbg3mPETbozSSmEHMLC1bkuFSfNxnmMUAaM9qaxR7h9Hv3eG3LyE9Sp5IVk8hjvr1cNRWW0voYuN0ixXXBlKHXQkkd+DWcux7tb7cLJG0/1128rWtyQ/A69mVlZKXC7kBOAeOeWOVSroxcLRNvaXrKuZLubqXI0tMHyttSNoBaUARswQeZA4+FAGlpdbW0HUrSpsp3BQOQR35qKbxbEwmpqp8cRn1BLTxcG1ZJwAD25qpTMnWfRbDtyt7j0tLIQ7Ht7O7ZnhgJB5AY5d1AUnTOorzpqw2Jm3YRCgl58SVlpIdWCEYODlSeJx2ZoA1O5Xi22dlL1ynMRG1HCVPLCcnuGedeUX20LaadRcoqm3m1ONrDowpKfrEHuHb3UBsuz0XO2aivtimS2k28xHGkRy6uO+lZ3L2cyFAfWHZUTVdimX52yvWiwvQmG0SHnIrjXVhwbkK2L2/V3gHgePfQBoo1DZjLjxPpOL18pIWw31o3OJPIgdua8q1HZE3P6MVdogm529QXk7892O/wAKCpnWPaxtdytlkuDb0hLKX0yImWerGcnJ/o1o492ahO294aae0urTUp29LdURO6kdUtZXuD/XdnDjjnwxQBpK7vbW0yVLnMJEMgSCVj8ET+V3VLBCgCDkHkax3UemNQE6mn22O+4qS+GHmCk/9QzsQQtA7SlQPLsJrX2AQw2CMEJGR7qAHKVKlQAqVKlQAqVKlQAqVKlQANSvS3vaK+dKlK9Le9or50qkZfxfRGfZp+VPUNCS+kAB9wAcAAs8KXlUn84d/XNMQS0qGvKpP5w7+uaXlUn84d/XNMAlpUNeVSfzh39c0vKpP5w7+uaACWuYFDflUn84d/XNLyqT+cO/rmgAkxSwKG/KpP5w7+uaXlUn84d/XNABJilgUN+VSfzh39c0vKpP5w7+uaACTFLAob8qk/nDv65peVSfzh39c0AEmBSwKG/KpP5w7+uaXlUn84d/XNABJgUsChvyqT+cO/rml5VJ/OHf1zQASYrtDXlUn84d/XNLyqT+cO/rmgAlpUNeVSfzh39c0vKpP5w7+uaACWlQ15VJ/OHf1zS8qk/nDv65oAJaVDXlUn84d/XNLyqT+cO/rmgAlpUNeVSfzh39c0vKpP5w7+uaAFK9Le9or50qbJKiSSSTxJPbSqRn/9k=%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8" descr="data:image/jpeg;base64,/9j/4AAQSkZJRgABAQAAAQABAAD/2wBDAAoHBwgHBgoICAgLCgoLDhgQDg0NDh0VFhEYIx8lJCIfIiEmKzcvJik0KSEiMEExNDk7Pj4+JS5ESUM8SDc9Pjv/2wBDAQoLCw4NDhwQEBw7KCIoOzs7Ozs7Ozs7Ozs7Ozs7Ozs7Ozs7Ozs7Ozs7Ozs7Ozs7Ozs7Ozs7Ozs7Ozs7Ozs7Ozv/wAARCAFaAOIDASIAAhEBAxEB/8QAHAAAAQUBAQEAAAAAAAAAAAAABgADBAUHAQII/8QAUBAAAQMDAgIFCAQJCwQBAwUAAQIDBAAFEQYSITEHE0FRYRQiNHFzgZGxFTKh0SNCUlR0kpOywRYXMzU2N1VicuHwJENTs2NEZIKUwsPi8f/EABoBAAMBAQEBAAAAAAAAAAAAAAABAgMEBQb/xAAvEQACAgEEAQMDAwQCAwAAAAAAAQIRAwQSITFRBRNBIjJhFDNxgZGxwRVCoeHw/9oADAMBAAIRAxEAPwBrUHSFfLVfJUGK3BLLCwlO+OCrGBzOahxOla+NyUKlRYLrP4yUxgD86b15ZoUC+OS5FwcCpaeu2JjkhI5YznjyoPQW1glCtw7K7YQhJdGEpNMMW+lu+ocV1sG3KSrkOo27fUc/Omx0q6i/8Nv/AP0w++hFQ7NoPrprapKwS0dgPEBXZT9qK+A3MN0dJup3UrU1GgrDady/+k+qOWTx5cRTf862ofxmren1xR99EHRxC0qUzZzUp4FtjZLbnIQEJSo9h7uGKptfWmBZuqTabcz5JIO5MtLxdCj2pxyTULY5VQ/qqxg9KepQODVuUO8RR8s15T0tX8Hatq3j1Rh99CqUIAxs2k/CvC2G84W2RntrT2o+Cd7NW0tqfVd6uUXyi1tG3uk730Q8ADBwc+vFc1HfdV6cClS5dmQVKIZb8mytwdh2jkPXQVpDUcvTNzQ8h916HxCo/WHbxHPA7qWotdS9Sw2mLrCZD7Cypt9sFKgDzSeYI+HKsnj+rlcFKXHZOX0oapRybtq/VFH302OlbVOfR7efAxP96oIUd+a4ExIq5A7Q0kqUPcKJr7oWbaw9Lbktpt6U70LfUELORnbtIyVernVuGNOid8wp050pRp0SY5ebZHiKhtBwqbHBzjjAB7ckcM1Q37pRuLNwWbI5AkwnBub3xMLR/lUDjiKBUvlQIySO0KRTDiF9ZltpKc9opezFcj9xhtF6StWzGn1sMW5RYAUtIiDIT38+Q/jTLnSpqhrBWi2pChkZijiPjVl0d6gskOWtidaBHkJjrV5WhxausSBlSdp4chn3VQ9IUi23e6NXK1Tky2HG9oR1YQpjH4pGBkcedZ7VdUXbq7Hx0ualKsdXbsfog++tG0dq6PfLa8/IkRy7HSFP9bFDSG8/5skH4+6sFYjrefQylJKnFBKR4mphcl25iXbVPOsIdUkPsqTgkoPDPqOal4x7g/1H0gaqsV3cjOxraG1HeypuOFoWg8iFZ414snSldpl1YjTm4SGXVbdyIoBBPLn41nHlTiQEh1akp5AngPdTiZGSFApCgc8sGqUI9Cto+gRep5O1Nujq8S2P4U83cp5+vDij1NChmwakVPs7EpJWpYG10ISFYUOefnzq4avhV9ZojxIxU7UFstBcXh9aLH/ZinBPUf8AsR/2QqrN1YVwUdpPeOHxrhlpUcJVju7jSpBbLfy4kf0Ef9kK4Zq//BH/AGQqkcuaGP6Z5pAHMKUBUJzVduazmQlZ/wAgJqHKC7NYYc0/ti/7BN5e5/4Y/wCyFeUz3S6lJYj4JAP4IUKL1tASOCHlnwQB/GvDGt0OTGW24KsKcSnKnAOZ9VS8uLybrQ6p87WGEkBMl0AAALIAHrpV2V6W9/rV86VSYGL60tV4kX+4PtRJTkZt3dvAUUAYHuqgtMOPOmoivThAcWcdY8B1Y9Zzw+Bo56QrvGmXRMdD0hC4qeqdbUr8Ge0KHHnxwfVVDD0hdb9H8ohWx55sf9xIwD6iefurvUXsTujmcuaouxoBp2yuPwbwxcpiSFIVFUCgJ7lDOQT3+FDEy2uQSEuyIrijzDDyXMevHKre+9G2oNLsR50R/rSoYcUwvaptXYBxyfWPGgxbkxqarylS0PLV55cyOJ7TURy12U4ccFy2+8zFfioWUsyQA6E8NwByAfDPH4VG2FCChLi9mc7c9tW8PSuoJLTTrcDrmXlBKXWXEuIye8pJwPXUi9aQu9hlJYkRVuhSQoOsoUpGT2ZxzFdG6DZnTRE0/At1zlCPOu/0csqAR1jJWlfhkcq07V+kLM1a03NUWU8YLCW1oirT5yUjAKs93eOOPVWShDsSUhakKbdaWFAKBBBByKkP3a6vXB2cbg/17xO5aXCDju9XhUyhJu0wUl8kJfVqcKw0GwTkbCcAV5dbS6kDdw780t6mlAKztPNQHKtO0RoiHcLXOdkTok5mU0G0Kiqypk5zkgjgeAqpTjFcgotvgzi2T7hZZAetk12MvPndWsjcPEdtF+pukv6WYk2t62NvQnGU7FKJDjbmM7grGOB8OznVNqq3W203NVuiIlLUxwddewklXgkchy41TLb3J4Kz3E0tkZfUG5p0yOhQWkHBUe/tq+tem514sr8+A2p51h0IVGA89SSPrDvqjbYcZcS60vDiTkZ4itIsXSk7bLAtV1aTKkoeS2200hKMoxxJIGO/spTckuENJN8gBOZlWySY8ttbDwT5yeCsZ7DtPD1VXLSFKyyhQV/lGKs7pIgy7tJet3WpjOrLiW3h5yCriRz5A9tSbZpqTfbdOkRAVOwglRZCTuWk5zt7yMCnfFsSVPg5pdy1NXRkX2FJcSpxIStpYSlHHmoY4j3/ABo86S1WqRapYtq7euc24lM0JSnygJ4cc92cZrNZMK42KQ15Q47DeI3oS8jBHjjjioch6S8suuOIeUTkrzlR9fbWbhbstOkMNwXXpDbDIyt1QSkcuJOBXmRDfhvrZkIU062opUlSSCkjmKMtBMWe4XuOxOjSHXVOAtFtYCUEcfOGOXDnmi7pHk29y2GVafIHlvPFmY8gJU8nAwBnmORGaiUVupIpSdWZ7pHUIs01bb4U7HfThSRwO7sPMUVSdRw3CVNRHQo8usf/ANv40AmKhKtwJznIzwq9DAKAeIyOOK5dU546pnr+mYMWfdujbRZqvMwn8G4lvP4qRj51HcnynCetedIPZuOKgFh9P1DuFeOtcScL3J92a4HKUu2e9DFix9Qom7t3EnjXcn4VDC3Dx3ZHh91eg4o8MZ9XA1FG/uJEk5qRb/6yje1R8xTEeDcZR/6eLIc7iGjV1a9J39cyO6uJ1aEuJJK1gHGe6qUG+jLJqMcYu2abK9Ke/wBavnSpSvSnv9avnSruPjjGtWsp/lVcFHBy4CeHgK82fUUuyxJDEFZZefIBfSrilI7B3ZPb4CiO76OvN21FLkMstoYcWClxxYAIwOwcas7X0YwWzvuchUhY49W15ifjzP2V6m6G1HF9W5gXNvl+vlsXa35b81tZCghSd6gRyIOM0Gy4cmGvZJjusq7loKT9tfSsKLCtrYaixGo7Y4eYkD499Der7YJL7a/Jg+0oHOU7h6qwnU+lRpGTj2ZBadXXyzxvJIE9yOwVbihsAZPiQM1aXzW16vFtYh3B5Lzba97boTtWOHI4wD8M1bNaDhTCrb1sVRV5pCgRj1H769S+jPyVYBuqVJI+spk4+dEY0uR70+gOjfSCkl1th59vtUElQHvq2iWyfOtz9wZhuGPGA61eOA+/xq9tuiL3ZHhcrXNiyCjzthUtGD47SPnirCLrjVttkOJuNjYmx18XEMNge/hkfEVSnJdCaiwI58qmQrrLtsKZGhPKjLllGXUKIKdpJGMUxc9VTJ8tTT6UNMBR2tpjoaIGeGdoGffTaVIcTkEEGtotZFyQ04s5Nu9xlSUuXN5clYSEB5XEkDvPOjTRmiJN4lNSpbLLttcQsKKH0qUCUnB4E8QSKDdoNWVkv0/TyJibcvYZTe04AyCORBPKicZKNRBOLfJM1Tp2HpyX5B5cuTLGFKR1WwISeRznifVVBsVggK3DuNS7tf52oFNLuTgeeYTtDhQEuY8SOdQA8tJwfOHwV/vThaX1Ey74OBrDoWlQQ4niMjIrSrF0lx7Lp+MmdDackF5TZaithrDYAO4jkTk+FZygreO1Lanc9iR5w91WEfTl4mp2t2yQ4g8ipspx7zUzjGSKjJobv8qLOv0uXEceUxJdLiUupyePEjHge7uquU0wsZDafWmiuJ0b3x9O1wMMo7nHMkfDNWTPRas48ruIz3No4/rE0t8UqCm3YAtpej73YTym1qQUK2/jJPMV4S51nBadjgGD41qkfo6sqOC1yHVjmFr2n7BU+PpKzRD+CtzaljtcG8j486n3IrodP5MdbZlPK2tIceGfqpTu+yiqBYbvLaQpqC6jh+MNo+2tHQlMdO1LCAgdiU4p1LTT/nMuKbV3Zx/tXLmgstX8HdpNXPTNuPyBcbRUxwjymZGjnuCio/CrZjQEVWC/cFuj/IkD55q2eXNY82S01KbHapOFY9dMoehFfmdbFc7grhWK0+NfB0T9T1Mv+x1nRFlaA/AF4j/yqJ+wYqazZI8QgxoEJBHJQb4/GmfLn4/FxQcR2LA+dPouwPI58O2tVjiukck9Rln90mPbJyexvh2AU407JDqA42D5w44qOq6tpRuLob9oMCo41LCRIbbVNZ3KWAAk788fChyS7IjjnLpNlrK9Le9or50qUr0t72ivnSrIs6EE4IIHDu58K485ISgBlhSj2nI4UPT9WLgzHYyIQX1RCdxXjPAdmKgO6wurmeqDLI7NqMkfGh6rHHg6Ien5581QSOLXnrJBUgJ7VDAHvqkuWr4kUlqIgSlg4KjwQPf20PzJc24K3S5Dj3gpXAe6opjDurmnrG/tVHoYfTMcXeR2Snr/ADXneubajtHOcIQfvr05qaepjq3YjLoHaCUn+IqKiNjiBinmoq3lBttpS1nkEjOaxWoyp8M7ZaTStcwSPUHVSIrv4Rh5sf5SDj5VKfvtrlOBxt0tLHaUEZpK0hc5CN3kSk/6lAH7TUN3R91bJHkhPqUD/GuqOozVyjy8mj0l0pV/U8XOLEuaCVIYfwOYwTjvHaKpWtNRi8Epkux8nkRvTUyTZZsY/hY7jfiQa4y/JaWkKPWJB5L++t4arn6lRxz0VftyssovRw9JSHEXNvYeWGyQftqyb6LWAAXrk4o/5GwP4mvdkvfVrCUkoz+Irl7qN4UluYwFp58lJ7RXSszkrTON4nF1JAix0c2ZlQLyX5GO1a8fLFWjOlbKwnCLXHPduTuz7zRAUYrnVj3VLm2NRRWtRWmE7WY7e1PNKEhKk+7tpwIKklbCw4PyVcFD3/fUxbCSRk7VD6qhzFMraBVl0FtwcnUcjU2OiP1yFHYslpzsURj404l/arq5Ax3K7DSfKAjbMLS0djgUAarXp8GOkoRNQ63+QQVEe8VLnFdsuOOcukXBZS4O/uI515LRTgODcByV2iho6pEdR8nYcUn/ADkCmzqy4u/0SWEf/iT8zWUtTCJ0Q0WWXwFK46DxHHvz20y5ATne0rar7DQm7fLsvgZOwf5EAVCdfmyM9bLeV4FZx8KyesiukdMfTJvuSDRx1ttG2QttvH5SwB9tU0662VolLkhDvelsbiPeOFDSoyjxOVes14MVCuzHgayesl8I6Yel4190idJ1L1OU29hxSP8A5VDHw4/OqWXfLi8o8OoSfxWk4H30+uIps5A4eFeerVjPMVk885ds7cekwQ6X+ypdmOPL3PKcWe9ZJNSLa6k3KNg4/DJ+YqWphC/rIB91eocFsXCOQMfhU/OoUrfJ0uTUXRqkn0p7/Wr50qUn0p7/AFq+dKvRPkQFvKc3uSCMZUMH3CmEMAnHbWiuQG3kpWW0K3JGdyc9gpgwG0EK8maPf5g4+NYPS27s9GHqG2KVAOiIVcAMnuFSmbPKfOGo6z604Hxo4YQhKdu0J9QxUpDY9fjTWkXyxS9Rl8IEoek1EhUtwIT+SjifjRBHixoKA3GZQgY4kDifWasS2Dx7q8lkE8RW8McIdHHk1GTL9zGUrCk4PDFc6tB4nzsfCvT62WhhZ4D8UczURc908Gm0pHeeNVLJGJnHFKXSGp0AO+eBxJ7KH5lpju5DjACu9IwavXH5q85dPwFRHOvUTvCVe7FT70Xw0a+zOPKYLO2YxyVI85GeeOIqTCuU62OhSMOI7Uq7ffV+0ylwFKk4z2Goz1qUDwTkdlZONSuBtvUo1kJLWo3XmwpMVPHn554fZSVepn4rTQ9xNMxbXIDn4JtSu8VNMFSfrII9YqJPJ5LgsPgguXK4uDAdCPBKRUVTkt3KXJDp8Co4q48jHdSMLI4isnufbN1KC6SKBcJfP63rryIaVjGMHuohEQjmK8mCFKyBx8KnYzT3kgdXbvCmVW3jkcDRYm2PKH9Er14r2LG8vmhKfWaaxyJeoj8sDzHcb4KTuHfXQz3D3UZDTxx5zicdwGa6NOxhxUVq+yqWCTJesivkDDHz2YNc8jLnAIJPgM0dt2yC3/8ATIJ71DNShHSEfgsJxyAHCrWl8sh+oV0jP2rLOd4IjOEHvTgfbT6dJzFnKuraHbk5+VG/4RB89O4dte0pQ5xSeNaR00Pkyl6hlfSA5rR7CcGRIUrP5AwPjVhEslqhvN5hZUFDClkqq9VGIyUcCeY7DTSUBDqQoFByPVWscUI9I5panNPuRHlelve0V86VKV6W97RXzpUGZPStAYb3LA8wcz4Cm1OsBW7rAfCvCY4WlJxzSPlXrybsI4VO+Rp7cT2HGMfXz7jTqHWE8lH4U0mPjszTqY47qe+QtkT35U2PqpUfdTTj7q+CBsH20E6m1XcLJqw29txAjGKVAFAJCylW059YFSYGsXY2j7dcZzJmTZzymW0N4QFK3EDPYOyqcJtWCcEEhjknJ4nvr0I3hQ4vXPlWkZl3gwdsiI4ltxp07koyeeRjIpiZq24DTtjuRHkjs98oWlDaVhYzjIyeA+2pWFlPKFojZ4YpKgE/ifZVNqDX8WxXVy3M292WuO2HJCkrCQ2k47+fMfGnblruJCYtTzEJ6Wi6pKmgggKHIYIPbk01hZLysn+R7TywadEcKHLjVJH17Bk6VkX5yG6gR3eqUxuBJUcYwe7jTMXWZudvu6UQ1wp0CKXglSg4nG3IOfhwqlja6JcrCaO11TwUB4GpS0o45xmh7Q1zmXzTLM6csLfU4tJUlISMA4HAVSa51Nd7NqFmDAmtRmVxC8ouNpUCob+GT37QKe1t0SqDbydpX4ozXRGa7Un40JxNariaHi3u7x1OSX3C0httOzrCCcHjyGBUuHrmG7ZbjPkxXo7ttVskR8hR3E4AB7cmlsfgrd+QlTEZHJANOBpKRgJA9QoVs+uFXZqYlNqeYksRjIbQpYUl1OMjj2HiPjTug9TTtUW6TJmx22i06EJU3nCuHHgTzH8aexpdC3NhLtI8RS2jmKE+kDUM+xt29uE+mImU8UuyVN7+rSMdnvJ91dtmo59r0g/dtRlDxaXhpxgoPXpOAk+acczT2urJsK9tc2DuoRt+u03i3XQNRVwp0SGuQhK1BYKduUqz7xw8aon9bX5vQsK6pkt+VPTFNLX1ScFIB4YximoyA0pTQUOIFNlhSTlBob1LrpmwXLyBENyW8hrrntqgkNo/ifCvF36QIVshW2aGHn2LggrQUkApAxkEd/H7KVS8DCbj+Mmmlob5hQQfXXmFIVPt8eXhSA+2lzYTxTkZxSVGBrNyZagjwuahscTuP+UUwbkFLSBHJ84cSacXE7iRTQjFLiTjPEVm5SNFCCGpXpb3tFfOlSlelvf61fOlVmJcx44VGaVnmhPyp3ycd/2V2L6Iz7NPyp2nSC2NBgDjmuhod9eZktmDFdkyHA200kqWo9grOJ/SbcpEtTdnhI6sfVK0FS1eOByqJSjHs6MGmy572Lo5rPTVxuuq5jrEF5xn6O/BuJRkFxPEJB7+H20w9bL3G0BZoiLfK3plK8qabb/ChBUT6xnvqwsvSU+uamLeYqWwpQT1jSSCk+KT/CrTVevGrG95FCaTIlgAqKj5jee/vPhVrULbfguWgzrJ7dcsF7Lpy8N6Ev8ACXbJDch5xBaaWnClgEZx309PtF1laQ0zGRa5QehyMPIU3xSAfrequNdJV9juoXMhMqaUc46tSCR4Giydq5tWj3r5a9q1IKRsdB81RUAQceuhahO2GTQZsbSa74A3Wliu41Vc5Me2yJTNwjhtpbCNwCvM5931T8amTdO3ZpnRzIhOuKhekFCchrKknifj8KING6yVqEvRpaWmpbfnISjgFp957D86rrVrydL1Oq3Smo6IyFOhS0pO4BAUe/wp/qFSJeizJyi1zHsp7Xab/b+jq5sNW99uYuWFJbLWVFGBkgGuacsVzaGoFqtk1pMq3FDXXpO5ayBw8STTsrpOuq5Ti4UVkRkHhvQScdmTnhVxP17KRpeNdYkNKHXH+qWh5JKeROUkYyKX6mLs0l6dnjttdlj0cwJdu0izGmxnI7yXXCUOJwQCrhQ70h2e4zdUsSY1qfnMJgls9W3uAUd4HwJBqKOk++EZEOIR3hCvvqde+kK7W27OxGY0VSUBOCpKieKQe/xqVqIp7in6Znvbx/crZmmL6ro1gxnIbzkiPLU4pjmtLZz2e/l41NtNquCNM6hUxp5KESFp8nivoUFuoBPMbs5APDlxqdZekKXdm5ERURpE8NKWxjJQsgZ2kcxy76m6M1nI1FLkRJrbLTqEBbYbBG4cjzPqq1qE+DKehzY1JyXRSaDtt5Yk3FkxJkW3uxCEtSgQA8QPq57Pre7Gatui+BPtVomRLhCfiuB/eOsTgKBGOHfy+VeNR62uFv1ILTbGI7x81J6wEners4HxFX+pL2uwafXNUELfG1CE/ilZ/hzPuoeZOyHpci2cfd0VPSE1cXo0JEeAqdCLv/WNIaC17eHFPaDz4ihiDpq+O9G9zheRvocXKS7Hju8F7QRngf8AnCiXRmtJGoZj8Sa2y26lAW31YIyO3mT4VW6i1/dbRfJUFiNGU0yoBKlpVk8Ae/xpLOlFM0WhzPK8VcortKWO4Ii3hf0K5ESq1rYQXEKDjrhSMgAniMg9ndUaRp28q6OrfCTbJJktzlrW0GzuCSDxxUtHSdelNuLMSJ5qcg7Fd4Hf41Ie6Qr63aY9wEWGW3nFtnzFcCnHj3H7KP1UbNH6ZqFw6/uRtd2C4OatcuDdqensPxglsNoKgHAMDdgg4++pE/T10LekG/o4kxV7pKGkEpaypJwefj8KM2L80vSib2vaE+T9YoDluA4j48KD4fSDe5NunzfJYgRESjjsVxUpQAHPuzTeoSowx6PLkul06/qaOGxiuFoHtrLR0oXxX1YcQ+pCvvrRLBcHrpY4k59KUuPN7lJSMAGs4zjJ0is+kzadJzJpjg9tefJRkHPKn67V0jltg1K9Le9or50qUr0t72ivnSpAX8X0Rn2aflTppqL6Iz7NPyp2qEB/SY683pcJbJCXH0pcx2jifmBXno1iQ29OCU0lJkOrUHV9oweA9WMfGiS8Wxm82t+A/wAEPJxuHNJ7D8ay/wCiNWaSnOIt5cUhfJbWFJX60ntrCdxnurg9bT7c2meBSp3f8mlybRan7qzNejMqmNgltR+scduO3H2VmemGGbjr9z6QSHD1ji9q+OVgnHwqbZ9P6qvN8auVwfeillQV1znBWO5Kf+D11M1doib9Iqu9kypajvW2g7VJV+UmolcvqSNsOzC3hlk5aq/AW6oiQ5WnZqZiU7G2VLSo/iKA4EVlNodd/knfmcnqdrCsdgV1gHyqfKa1rew3AmpkFvP1XMNpPiTwzRLK0g7a9Ay7fEQZU2QpC3CgfWIUngPADNKVzdpF4lDSwWOck22v6cmewHJ1rLF4jZSEPFAWOW4AEg+sH51baPUifrhtTiPMkKeKknuUlXD7aKtLaXdf0hOtd2irjrdkFaN/NJ2pwoe8VQWDSN8jX8IcYeioCXUCUgjCSUqAI9+KnY00dM9ViyRyptJri/KI15ss/SFxcejkPQXCW9x85KknjsWP+eFWWqr1FvWiID0VlLHVSQ2tkcmyEHgPCq1+x6tgplW0RpDzEhQLhSN6XCOSgez7KsJei7rF0iyw3GU/LdlB1xpvB6tO0gf88aKfKSE5Y7xynNNp9r5X5IFmTrI2tr6JEnyPj1ewJxzOefjmo2q3n42r33gopfbLaskZwoJT/GpkSFrmBGTGiszmWUZ2oSQAO2pl30zdbhrEPO295yK440HHOGCMJCu310qbjXJayQjmcpONU+v9nno+tj921Eu7vOpKY6lKXx85S1A9g7OJqJLWrSGv1vpQQyl0rCUjm2ru9WT8Ks9PWa+6Y1Yrq4Lr0Jay0txOMKQTwV7uH21adIunZl18kl2+Mp91GW1pRjO3mD8c/GqUXs47RhLPD9VUmnCSooNERXL9rJ25yMqDKlPrz+USdo/53VJ6ULt19xYtbavMjp3uAflHl8B86JdB2V6yWBxyVHU3KeWVrQfrYHAD/nfQrB0ncr9qh6Teob8WM8pbilEgHwSOf/BTcXsr5ZEcuJ6qWST+mCpf+ihtU5ix6kiy475eZaUkrWARkEYUMeGTR10nlC9OxXEEEKkAgjtG01W6m6O0RITbtjbffdC8LbUoE7e8cqcutuvly0HAhuW58y4z21SCBkpAIB59xApJSinFoqeXDly4s0ZdOnZHfAHRC0cceuH/ALDXm12v6U6L5KUDLsd9TyPcBn7M1OctU5zozRa0RlKmpdBLAI3DzyflV3oK2yrfptUafGUy4p1RKF9xAqlG2v4MsmZQxSafO+zNG9QPN6UcseVFK5AWD2BPaPjg/GiY2s27onecWja7KWh5XfgqG37PnVW7oa6fyjMZuE55EZGA9w2hvPPn3VoGsre9K0k/Bgsqdc8wIbRzwFD+AqYRdNs21Goxbsccb7dszXT41SYjn0EHyxv8/q9uN2B3+GK1rT/loscT6R3eV7Pwu/Gc+OKyyDbNa2plTcKNNjtqO5SUkAE99ahptyUuxRPLlFUrq/wu4gnPjirwnP6o1Jbltq/jv+paiu1wV2uk8QGpXpb3tFfOlSlelve0V86VSMv4vojPs0/KnTTUX0Rn2aflTquVUIAtd6zetzxtVsXsfxl50c0Z5AeNZq67IluqdeW48s8VLUSo/GnrtIXKu0x90lSnHlk59ZratPWeJa7LHjstIOWwpa8cVkjiTXHTyyZ9M54/T8MajbZk1h1bc7G+gofW9GB85haspI8M8jRVq7XriGGoloK2XHW0uOuqGFIBGQkDvq/f0JaHb+i6dXtSkblRwBsUvsP+1ZLdXlSbtLeWfOW8sn40S3wVNhh/TazLvUelyMOuPyXFPOrW6s8StRKj7zV/pnWU+xym0POrfhE4W0o52jvT3VqljssO12diI00gjYN6ikeeSOJNZRri1x7TqZ5mKkIaWkOBA5JJ5j1ZpOEoJSTKxarDrJPC4cBl0jXUfyahLhvEJlOhSVoVjKdpP8RQ1oC9Px9TtMPvuLblJLWFrJweYPH1Y99Vl2uC5OnLLGWc9Sl34b8D7BiquHJXCmMym/rsrCx7jmlKdys0w6NLTSxP5sKekK8vPalXGYfcbRFQEHYogFR4nl6wPdVlpGe+/oi+tLeWpbKFrSoqJIyjv91As2UudOflufXecKz7zRHo2RttuoI+frwFLA9QP30Rlc7Fm06hpVGuq/yDqZk1aglMmQpR4ABxRJq5059J/wAo4HWmXs65O7cVYx41SRJTsKW1KYUEutKCkEjOCKLrHre+zr3DiSJSFNPOhK0hpIyD7qmNXyzo1KmoPZFVTBhyVPcmONtSJKlFZwlLiiefdVzpzWFztNyaRIkuvxVLCXGnTkpGeYzxBFU8W4PWq9eXRwgusuKKQsZHaKbEgS7sJM1WEuvb3lITyBOTgUk2nwyp4ozi4yiqo3O8XFFss0mcr/stFQ8T2D44rC1XOet0uqmPlZVuJ6w8+daJ0lXdCbLDgxnQpMshw4PNA5fEkfCgJ6zyGLFGuygepfdU2PdyPv8AO+FbZpNuked6Xijjxbp9ydI2Wy3hqfpti5urCE9TudJ5JI+t8jWYam1rcL1KcbjvLjwgcIbQcFY71H+Fe7ReVt6HvFt3cU7Fo/0qUAr/AJ41A0hbGbvqWLFkjLOStSfygkZxSlNySig0+kx4JZMs1e3r/JUJU6ypLqCpCuYWCR9tFFu1rcDaZlsmuuPhxhYad5rQcdp7vHsrVZNqgy4Sob8ZtTCk7dm0DA8O6hN7R8HTumru82ovPuMr2uKHFKexI++n7Uo8pmf/ACGDULbOHNqjOYN4mw5rMrr3VllYUEqcODjv8K9sybtd7mlpuS+5IkucAHDxJ+QqurR+i63QVokXAuJcmJOzYebSe/39/hWUE5OrPT1U4YMby7eQX1DNkw3DYm5LpZi+a8d5/DOY84nwzwA8KrbfcrhZpSJER1xhfBQByErHiORFE/SJp16FdF3ZlClRpRBWR/218uPrql09dYkO5RBdWA/FZc3JzxLWe3xHbinJNSojDKE9MpRV+V+fk2WzzHbhaY0t9hTDjrYUptXMGp1NsONvModaUFoWAUqHIinK7l0fIy7fFA1K9Le9or50qUr0t72ivnSpCL+L6Iz7NPyp001F9EZ9mn5U7VCMO1haHLRqKS0pJDTqi60rsKSc/YeFEVi6SvILY3Enw1vLZSEocbUBuA5ZzR3fdPQdQQyxMQcji24n6yD4UDSOimUHP+nubSkf/Iggj4VyuE4SuJ7+PVabUYlDUcNFQ5r+7OX9Fz3bWUeb5MD5pR2g+PjVZqOEqLdVu9WtDMv8OyFpwdquOPWOVaHYOjiFbJCZU17yx1HFCSnCEnvx20QX3T0G/wALyaYg5HFDieCkHvFHtTlHkP1+nxZV7UeKpgJZukxUG1IizIa33mUBKHEqxuA5bqD7pcpV8ujkyQNzrygAlI5DkAKMn+imUHfwFzaLfetBB+yr/TmgINkkCZIdMuSn6hKcJQe8DvqdmSXDNVqdFgvJj5kzM74wuFJZgODC4rCUrT3KV55HxVUWTCdisRnljzZLfWJPhuI/h9taRdujdd1u0mcbpsL7hVt6rOPDOam3fQjVys9ugIldUqCjb1nV53ggZ4Z7xml7UuS4+p4YqCv+f/v5MpjQ3ZTUlxsZEdrrF+rIH8am2CSY8qSnOA9DebP6hPzArSbNoRq12u4w1yg8uc31fWdXjYMHx7zmqpnosW04Fi7dhH9D3jHf40e1Jc0N+o6ee6Mnx8GeRXUMS2XnGg8htYUptXJQB5Ua2XU9plXmJHZ0zEjuOOhKXUqGUHvHm1L/AJp1f4sP2P8AvUq19GpttzjzfpMOdQ4F7OqxnHvojCafROo1ekyxf1c1+QHssiFE1Q0/cAkxUOqLgUjcMYPZ28aa1DJt8y+SX7W11cVZGxO3b2DJx2cc0audFSnHVr+lcbiT/Q/71Jt/RfEivddJmqklI81GzanPYTxyfVR7c6qiv12ljL3NzuqrkzmfNcmGOlwk+TsJZTnuH+5NWLsjUcqytwVsSF29sBTYEbzQB2hQH8aK/wCaklzcu7ZBOT+B5/bWgNRm2oqYyUjq0o2BPZjGKqOKTuzLP6lhio+2lL/RgEMrU91CFBPXjqznlx5faBTsCdKst0blM+Y/HX9VQ9xB+VHbnRSC6tTd12pKiUgs5wPjVpeOj6Jdm23fKSxNCAHHkpyl0gcyO+pWKZtL1LTN03afZUTOlPfAKYkBTcpQxucUChJ7x31QW3Vk42y5W2YpyS3KaWpKsblIWRkn1fKrhHRTN63DlzYDeeaUEn4UTQtC2+32WVCYWTIktKbXKWnJAPcOwVW3JJ8nNLLoMUagrtmPIQpxYQhJUo8gOZq20vfXNP3luVkllXmPoH4yf9udG1t6MzAuceYbn1gYcC9nU43YPLnSuPRezLnvSI07ydtxW4NdVnbnmAc8qhYprlHVk9Q0uS8cnw0DWpdbT7vJUwjDMJtfBocesAP4x7Qe6hyWuMuStURtbbKuKUKOSnvGfXWhu9FgXFCRcvw6M4X1XBQ7iM/bTdu6K1JkJXcZ6VtJOS2yk+cPWeVNwySfIsWs0eKP0Oq/8hVokunSFv6763V8P9OTj7MVfU2wy3HZQy0kIbQAlKRyAFOV2RVKj5nJPfNy8g1K9Le9or50qUr0t72ivnSpEl/F9EZ9mn5U9TMX0Rn2aflT1UIVcxXaVAHBSNdpUAcxSrtcoAWKVRzcIYkeTmWyHs46suDdnuxzr2/KYjI3yHm2kE43LUEjPvo5EO0qjm4Q0sJfVKYDSjhLhcG0nwNdYmxJJIjyWXSOxDgV8qKYwN6R7rqOwsM3K1T2WYpUllbSmgpRWSeOSOWMVWXC+6qavTGn13uDCfZhmS9MdaAS8cnASCOwYHuNHV7i2efFRGvPUKZKwtKXnNoKh2jiO+oN3gaTv4bF0MCUW+CCp4Agd2QQadMDxoS/ytSaZanzEoD4WttakDCVlJxuA8aI6r2HLRZ2UQWXokRtoeazvSjaPVUxmQzITuYdQ6nvQoEfZSpgOUq8uLS0hS1qCUpGSpRwAKaYmxZWfJ5DT2363VrCsfCgB+limn5ceKkKkPtspJwC4sJBPvr0y80+2HGXEuIVyUhQIPvoA90sV2lQBzFKu0qAOYpYrtKgDldpUqABqV6W97RXzpUpXpb3tFfOlUjL+L6Iz7NPyp6mYvojPs0/KnqoQqVKlQAqVKlQAq5SpUAYzP8A76B+ntfupos6W/7Js/paP3VUIXd9qN0wqkPuJaabmtKWtRwEgJTxNEXSXebbdtKJFvnMSurlt7+qWFbcpVjPwruae+DMvhlDdf7nrP8Aph+blC6SbSmBcLfcQZawVqQ2MKZIPAHvz3UUXT+560fpiv8A+Sh6XBtUbT0GfFuZVcnF/hYwP9GMnByOXIfGtodV+WJhn0rOOvWaxOSE7XlhSlp7lFKcihaDYbC/GYef1QzHeWlKlsmOslB7RmrPV1wlXPRGnJUwlTyi6kqPNWCAD7wKkWnTuhpFtiPTb8pqUttKnW+uSNqscRyqIvbjS/wN8sg9ITTb3SA4y48Gm1pZSp08kgpAz7udedKSnbHryPDt07yuM68GlrbyEupPbjw/hXvpDjLl9IDkZnBW6llCM9pKQBUvotEBnUz0efH2z0pIYUv8Uj6ycd/3Gm6WG/wL/sF/SheTbtMmGg4dnq6seCRxUfkPfQF0cXc2fVjTL6ihmanqVA8snig/H96u9Ilzcvmr3I8Xe8iKOpbQgZyocVED18PdVNd5FzffYmSreYhYQhpCksqQPN+rz7cfKlixr29r+Qb5s0fpg/qCD+lf/tNXnR1/Ya3f6V/vmhHX12RfNB2a4JwC68N4/JUEkKHxq90DqGzxtKW6C9cozcrinqVOAKyVnAx76wlF+yl+S0/qDilXM0q5SztKlSoAVKlSoAVKlSoAGpXpb3tFfOlSlelve0V86VSMv4vojPs0/KnqZi+iM+zT8qeqhCpUqVACpibLZgQnpchRSyygrWQM4A58Kfqn1b/ZK6/ornypxVtICq/nO0t+fOfsF/dT8HpA05cZrMKLLWt55QQhJZUMn1kVgtXejP7ZWr9JTXfLSwUWzHe7NPvPRlbr3eJNzeuEptyQoKUlATgYAHDI8KZb6Kra3b34QuMsoecQ4VEJyCkKA7P8xo7Fdrj93JVWabUZzqS3aZs+noOmLpdJbKGll9taW9ylcVc8DHaaGo1v6O2XkrfvVwfQk5LZaKQrwOE5qb0w/wBewf0Y/vGs9ruwwcoXb5M5OmbNcLdpzXFgaeizHmINr3AdS3twAkZGFDuAoKFr0AFA/wAobjwOfR//AOtEfR9/d3efW7/6xWV0sUHco26Q5PhM0m5XDRFz1K3fHL1MQ8hTag2lg7fMxj8XPZTVwkaHmX9V6j3ybCkFYc/AsHAV3jKe2s7pVosCXyydxo+npmhbBeDdEXiXKf2qA65g4STzVwTz5/Gixy4ae6Q7fJtEeU6raEuKUlspUjB4EbhWGVonQ8cXi4n/AO3T+9WebEorfbtFRlboIpHRzbGdOm3SLvJREafMnrFlA2Hbg9mMUDPI0bZbgy/DuFznuR3UrAQhCUEpOeZA4cOyvev9Xv326OwozpTb46ylKUnAdUDxUe/woPqsWOdXJ9ilJXwayx0xQFOASLVIbR+UhaVfZwoqsesLLqBXVwZgL2M9S4Nq/gefur58r024tlxLjS1IWk5SpJwQfXSnpYNccApv5Pp2u1negdfm5qbtF3WPK+TL5/7vgf8AN860OuCcHB0zVNM7SpUqgYqVKlQANSvS3vaK+dKlK9Le9or50qkZfxfRGfZp+VPUzF9EZ9mn5U9VCFSpUqAFVPq3+yV1/RXPlVxVPq3+yV1/RXPlVQ+5CfR871d6M/tlav0lNUlXejP7ZWr9JTXsT+xnOuz6EFdrgrteKdJkPTD/AF7B/Rj+8az2tC6Yf69g/ox/eNZ7Xraf9tHPPs1To9/u7vPrd/8AWKyutU6Pf7vLz63f/WKyuli++ZUukSbdDNwuUaEFhBkOpbCiM4ycZrQP5nJX+MtfsT99Z0w+7FkNyGVlDrSgtCh2EcQavf5eao/xh74J+6qyRyN/Q6JjXyFH8zcr/GWv2B++r7S2hpGlPpCQqciSX45QkJbKcEce+s5/l5qn/GHvgn7qNejLUV3vdzms3KauShtlKkpUBwOfAVz5Y5lBuT4LjtvgypX1jnnmvTIbLyA8VBsqG8pGSB248cUT6+0u5p69rdabPkMpRWyockk80e75UK11xkpRTRm1TNQd6M7LdbKmbp64OLWtG5suKCkLPceGQaAYunrrMvKrQ1DWZiFFK0EYCMdpPYPGpOmtV3HTEvrIy98dRy7HUfNX9x8a2bTGoLPqJpc2CENylgCQ2oAODHLPeO41yynkw3fKNEoyIWkNCwtNNJkO4kXBQ850jgjvCfvorpV2uGUnJ2zRKhUqVKpGKlSpUADUr0t72ivnSpSvS3vaK+dKpGX8X0Rn2aflT1MxfRGfZp+VPVQhUqVKgBVT6t/sldf0Vz5VcVT6t/sldf0Vz5VUPuQn0fO9Xei/7ZWn9JTVJV3oz+2Vq/SU17E/sZguz6EFdrgpV4p0GRdMP9ewf0Y/vGs9rQumD+vYP6Mf3jWe162n/bRzz7NU6Pv7u7z63f8A1isrrVOj7+7u8+t3/wBYrK6WH75lS6Qq9bVfkmrDTgzqW2D/AO7b/eFfRXVNf+NH6opZs/ttKhRjZ8y7Vfkn4VofQ8CLxcMgj8Ann/qrV+pa/wDGj9UV0IQj6qUj1CubJqd8XGi1CnZGuVsiXeA5CmtB1l0YIPMeIPYaxXV+hZumnlPtBUi3qPmvDmjwV3evlWrah1nZ9OIKZT/WSMZTHa4rPr7vfXdM6ih6us63wylJyW3o6zu292e8EfxqMc8mNbq4G0nwfP1SbfcJdrmtzITymXmzkKT8j3jwo9130dogMu3ezJ2x0Dc9H/IHenw8KzmvRhOOSNoyaaN70Zq1nVFtKlANzGMB9scs/lDwNElYHoK5rtmsIKkqIQ+vqHAO0K4fPBrfK83PjWOVLo2i7R2lSpVgUKlSpUADUr0t72ivnSpSvS3vaK+dKpGX8X0Rn2aflT1MxfRGfZp+VPVQhUqVKgBVT6t/sldf0Vz5VcVT6t/sldf0Vz901UPuQn0fO9SIM1+3TmZsZQS8woLQSM4NR6Ve12jnC3+c3VP563+xT91SrV0jallXeHHeltqbdfQhY6lIyCoA0EVPsP8AaC3fpTf7wrKWKFPgpSdhn0wf15B/Rj+8az2tC6YP68g/ox/eNZ7Rg/bQpdmqdH393d59bv8A6xWV1qnR9/d3efW7/wCsVldTh++ZUukOxpDsSU1JYVtdZWFoVjOCDkUR/wA5Gq/8TH7FH3UL0q2lCMu0RbQUfzkar/xMfsUfdUlvWOsLpa56m7gpSI6Eqd6tpKVpQSQSCBwoOrQuiFtDt0ubbiQpK4wCgRkEZ4isckYQjuSRStsz9SlLUVLUVKPEknJNWFjv1w09OEy3uBK8bVJUMpWO4iibWfR5Ls77k61tKkQFHOxIypnwx2jxoIIxwPA1pGUMkeOhNNMNbx0o3W62tyCmJHjB5BQ6tJKiQRg4zy+2gmlUiHBlXGSmNDjuPurOAlCcmnGEYLjgG2y20TBXcNYW5pAOEPB1RHYE8f4V9A0IaE0X/JmIqRL2ruD4AWU8m0/kg9vjRfXmajIpz46NoqkdpUqVYFCpUqVAA1K9Le9or50qUr0t72ivnSqRl/F9EZ9mn5U9TMX0Rn2aflTpOKoR2lUWNN8pcdR1LrfVK25cRjd4jvFNSbxDiSFMPOlK0p3nzDgDBPPGOST8KW5FKLbpIn14cbQ62ptxKVoUMKSoZBFUjurYDTymwl5W1IPBBzxOMY55BFSBqS3htbinFhKBlWG1EDjjGQOfhU74+SnimvgkfQ1r/wANifsE/dXfoa1/4bE/YJ+6ozeooDkF2dvUI7awnftJ3ZSFAgDjyIpteqbUkObXlrUgE7UtKyrGc44ceRp715F7U/BN+hrX/hsT9gn7q6m021tQWi3xUqScghlIIPwqO7f4UdLReW4lTraXAlLalYBBI5A9x+FMO6stLbTykyS6poElKEElWATw4f5T6sUPIl8gsU30izfgw5SgqRFZeKRgFxsKI+NM/Q1r/wANifsE/dTMW/QpbzTCHCHnQopSUnsJB48uw15b1HbXSAh9RKllH9ErmCB3cBlQ4+NG9V2HtTuqJ7UOMw0ppmO022r6yEIAB9YFMfQ1r/w2J+wT91NQr9BnKKGnTuS31hBQRwwCeOOOMj40wNVWko3iQop7fwSuHHHHhRvXkPbn4Jv0Na/8NifsE/dS+h7X/hsT9gn7qYmX+DCaQtbillxkvNhKSdyQM8+Q4d9eHdSW9phTvWOK2oUopDSs8N3DlwPmq591P3F5BY5P4JX0Na/8NifsE/dTrEGJFUVR4rLJUMEtthOfhUJ2/wARh9LTvWpK2Uug9WTkKOAOHHPhXX7/AG+OGSuRwfQFtkJJBBIAOccOJA499G9eQ9uXgsyMiqe46SsN1cLsy1x3HDzWE7VH1kc66jU9rUMCQSsY8xLalEkjPAAceR5d1dGpbWV7BK3K6wN8EKPnHPh4Hj4UlkS6YPFPwV6OjrSqFZ+i0q8FOLI+dXcC1QLWz1UGIzGR2htATn199RXNQwWbg7CfWppxtaUAqSdqiQDwI9fbXp6/wmHY6HFLCJDe9Dmw4xkAZ7slQqpZW+2L25eCzFdqnRqe1uICkPrVk4wGlE5zjupHUcVDMV5aHUoksl4HYTtSMc8dvnCp3x8le3PwXFKqZWqLdsQtpxx5K1oQChpWMqxjjjHaMjnxp5N6afhJlwmXpSFL2YQnB+BxRuj5E8c12izpVwcq7VEA1K9Le9or50qUr0t72ivnSqRl/F9EZ9mn5U7xzTUX0Rn2aflT1UIZejNPkdYnOBgcSP8AnKohscJclb7jW8rTtKVHKR9bs8dxqxpUmk+ylJrplcbDbDkmG2SRgk5yeOefrPOkuw21eMxEcDnmRg5zn11Y1V3i8LtLa3TCcdbCMhaVDClk4SjHPJOOzto2rwG+XkdFlt6YojJioDQUFBIyMEDHy4V4VYLWpIBht4GcYyCM8/maqv5eWrqw5sfKeHEJT+TuPb2D/bNdZ1xb3FFtxl5LgBOEpyPDicc+Phw44p+3+A3y8lhP+i4cVUmQyFoYQAoIG4pSMgcPDJ+NV7bulZDa0K6hG1ZSptwlJSQVJPDsH1h3HNNv3y2rZa66C0lmbFU+4c4UU9o4DifeKhSLhpdJU85bX1LXkKCCDuOStQOF4PFWe49mcU9ifaDfLyXEeVpllaZLEiMkhQAUFYAKsj7eNNFqwNvw5TaSsPqKWtmSlRynifVtGB9lVL0/SgW20LZIcKTuQEHsCuB+sPxlcjx8KeN404mCWlQ31MRFle0L5+dxzlQJ7Dx4e+j24+B75eS2Zf000D1T0RGUFB8/HmkcR6iEj4V4hr07JmCBECHHHGuuygk5AVjO7vBFQpkexW6IzKuVn2bXdrYCw4ccDu4kcPNAxxwBimrZN0+5Ogpt8B9p9YShKlKwUo4uAfWOQcffjlRsj4Fvl5LB6fpqXI6mQtoqZUpj8JkAFPAj7T9tOKe064w9LSph5tpO50tncEhWckgf6ifeao5Uuzxrj1Uuwlh4bVkqd87JK1DOOGPrZ49tOMXzTca2yEQ7c4GZG1L6OAyD5vYSTwyfNz44zT2LwG+XktH7pptcbr33m8NthKUqyF7R5wwOf4ufdXJ4sjbsKQ82t1oslDKW05b2jCsn1YqunTrHDuIU5a97chhLy3dxOEr3nAHEfiHtGd3bxrr1/sLqo0I26Q4hphQQjIBQPM83G7uI45xw4ZpbF4DdLyWJkaULSgp+JsBGcuYAOOz3HjjsPGnFnTqWkLPU9Ut4oCgTtCxlXqA4E91Uj9z0quE4tu2OOiKFKSD5n1EgZBJzg8Bwye8VNjy9Py4jzCYjqWo6DLO5f1sjjyVk5BwQR24o2R8Bvl5Hbm9peWy+87LZCnUkOOMq3KI4A459gAzjOOVPy5+m3o4692O8lDYSEjiduRwx3ZA+FUbFw0wWENOWl5pYSpJa3ZSlZwCnO4cs88AV6lv2OFLjoVZnFrlsocSvrVHO88AT/qwP/wAqeyN9Bvl5LWNL0s5GBQ4wlLoC8KUQo4PA9+c++pryrEBGiOOMJ/Bp6hG7HmkjGPekfChT6Q027ARi1yYoRtKlNqG5oqQVjGTxyB9vZVpKXp9QjyXoqiUwUuMlbpQvak4CQAeYyeIpbI+A3y8kmPK0m8pbbSmMN4JVxCeHLB5Z8zs54FT4kqyRGHJEaQwlpJAWsLJGSARk9+Me6hqNdtLGPs+i30qUEqU2k7tpCfNwd3PCjgjkeeDUhV706hhduFveTHS4QsBQG1adoyDu5YPPPYe+jYvhA5SfbCuBcI1yYU9FXvbS4pvdjAJScHHvqVUG0MiPB6oQhDSFqIaC9w4nJPvJNTqRINSvS3vaK+dKlK9Le9or50qkZfxfRGfZp+VPUzF9EZ9mn5U9VCFXCcV2oN7S6uxzksBZdMdYQEZ3Z2nGMdtAE3NcUlKwAoA4ORkdtBzc68puPVqemqaTMAITH2haCT5oJb4bRzycHmFdlKXdtQuRGUw2nw40wlMxao5GxwrSFFPmnJCd/IEcQcGgAn+jIAVv8kZ3BzrM7B9bGM+vFOmOwf8Ast8iPqDt50Mvru8rRUsul5yR1g6laGyXFIC0kHbtTk8+wZxXly53aG0t+Mt+ZHS6lpsymg2txTg2jhtTwSvb2ciruoAKTHYO3cy2downKRw9VcEWOOTDY4Y+qOXdQ7fU3SMqGpiS+XGoa0uPobJ3K3NdgSQCQFYODjjTCLneGrglxwTlRUuNKeCo/wDRtlCspwE5KgraSUkj1UAFXkzAJIZbyTk+aP8AnYK4Ysc5yw2cjBygd+fnQhKn6lU8ypsvNBSdzKeoJ6wlxWAsBs4wgI4ZTzJz3SNVwZ8u4x1x0rS0hghx1sLK2crHntgEZUOfHszz5EAKXGWnQA42hYByApIOK4lhlKgpLSAU8iEjhQmmZqJVzlIW640kF4JR1KlJQgJPVqGG+J4JP1jzIx3R03W7uLcQiRPTIaitrYYMcKDzhUsYcVsGAdo/J4caADVTDK171NIUrGNxTxx3ZrwmJGRjbHaGOWEAYoUdnagw+pC5Plf4cKj+TZZaSArqlJVjziSEdpzuPAY4OS3r5BuCGBKmSmkvN4IYTucCgMjcEbQkHJwccDz4UAFXUM4x1SMYx9Ucq8iMwCMMNjA2jzRwHdQbHnakVGkqfffQ51QU4nqFfgl70+aj8F3bh+P2H1289Nxfj2qXGMpL7aVLWyQkbldSogOcOHnYHDHOgC78ljn/ALDfMn6g5nga6mOwlSillsFX1iEjj66prG7MdkPNuSZchjqknrZUcNKS7x3JSNoyMYPLh3mqa3wr3EZekNy5m5mOwQ2ttKi8rrF7knzexJ7MHiKADJUZhWdzLZ3c8pHGvRabOMtpOOXDlQvZJl/evRTP3Bo9Z1zRQdrXHzNqtgHL/MrPOo8tWpZLdyjx0uoRNdd6l4jCo6WyU4A/zhKSn/UTQAXeTMYI6lvB4EbRxpKjsK27mWzsGE5SOA8KFhcby8/1u+Wy8tYxFMTLSGSn627GSoc8Z5+binrCm4yblGlynp21MZ1Cg6kBC1BwYP1EniOWQDgD3gBEIkcYww0MZxhA4Z50vI43H/p2uJyfMHE99PV2gDgrtKlQANSvS3vaK+dKlK9Le9or50qkZfxfRGfZp+VPUzF9EZ9mn5U9VCOHlVFAuNzlRGrs47ERBdSXCx1at6G8E535wVY7NvhV9VcixW5D3WpjnIWVhG9WwKPMhGdoPE9nbQBBVqUoQjrLZIS48EKYb3IJcClBI7cDBUM576YXrFCGOuXbJSUqWppAygla0uBtSRx/KPA8jirZix26MQWmOW3buWpW3acpAyeAB7Bwr0uy25xCELioKULU4kceCireT+txoAqnNXtRtyplvkMNoW40V5SoFxCSopAB45AOD317c1CDLbhO2t0zesTtZKkHblKlBW7OBwQod+R41ZvWe3yElL0VC0la3CFcQVKBSo+8EiuR7NBjOJcbZ/CJVuC1rUpWdu3mSTyJFAEJ+8vPQLeuC2lt64OdWjrxkNeapRyAeJG0jAPE9tNv3S4Wp1pueGZW9KyDHQUKWRsCRgkgHKiOfdyqzdtUJ6GmG4wksoUFJTkjaQcggjiDntpn6AtmxSVRt+/O5Ti1LUc4zxJz+KPhQBWS9VKhvLS/BeaWxwcZwlRWSBt2qCsdv/8AlendWeTlQftUtO11bHmlKtziUFe0YOTlI5+6rAadtQKiYoWpagpSlrUpSiMYJJOTyHwp5+0wZIw6xn8KXgQopIWUlJUCDkHaSKAGFXjMKI+zGU85LVsbabcSeOCT52cYASajQLo9PvQS3GDLIYV1+8Df1iVlO3IPZg9/OrBVngqhtxOow00rc3tWoKSrjxCgc54njntNe4tuiQtvk7Ib2p2ggknGSeOefEk5oAHGNWTg86X7cVNNCUpfVEZShpzaDxPdnh2nuqyjalYlXERW4zxbU6ppL3DBUM54cwMgjPfU0Wa3gOARkAOpcSvn5wWdy/ieNJuzQGZQktsbXAorA3q2hRGCoJzjOM8cZ40AR5F6TDj3B99sqTFkJZQlHNZUlGBx8V4qtd1NMfeYRDhKRgu9cHQDnYgKG05Awdw4+BFXL1lgPuvOusqUX8dYOsVtUeGDjOM8Bx58BXWbNAY4oY87KiVKUVKJUACSScnIAHHuoAqblqCZCtlpmeTpT5UsGQOBKEBpThxx5nbTqdTbmevNtkJaQlCn1bkHqgviMjPHgQTjlntq0kWuFKYaYeYSttn+jSc+b5pR+6oj3005Y7a66hxcYEpCU43KCSE/VyM4VjszmgCqVq8JaU99FSi0llx/duR/RtnClc/gO2pWob/9Dw2HWWkvOvKyEE48wDcs+vHAeJFTjZ7eWCwYyS2WVslPH6iuKk+o08IUdMlMkNjrUt9WlWeSc5x9g+FAEC43dTEWDKiITIZlPISVhWAEKBO4UrdevLnmkKhPR0yGS9HWspPWIBHcSQfOScHvqam3xUsNMBlPVsq3tp7En/hNNw7PAgOlyMxsVt2DziQhOc4SCcJHgKAI1omTZkuf1y2nIzLvVMrbbKNxH1uZOcEgZ4cQatqiQrbFt+/yZC0BZyQXFKGck8ASccSeVS6AFSpUqABqV6W97RXzpUpXpb3tFfOlUjL+L6Iz7NPyp6mYvojPs0/KnqoQqVKlQAqVKlQAqhXK8W2zspeuU5iI2o4Sp5YSCfDNTaBdUxZMLVjd7dt7twieQqjslpjrzFeJzvLY4kEYGR3UAE7upLIzBZnO3aIiK+cNPKeSELPcDXXtRWWPJZjPXWIh6QlKmUKeGXAr6pHfms1nWfVN1stuCYLEV3y192OG4QQEoLSsKcQdwSVK4ceWR216hWxcXU1odbg3mPETbozSSmEHMLC1bkuFSfNxnmMUAaM9qaxR7h9Hv3eG3LyE9Sp5IVk8hjvr1cNRWW0voYuN0ixXXBlKHXQkkd+DWcux7tb7cLJG0/1128rWtyQ/A69mVlZKXC7kBOAeOeWOVSroxcLRNvaXrKuZLubqXI0tMHyttSNoBaUARswQeZA4+FAGlpdbW0HUrSpsp3BQOQR35qKbxbEwmpqp8cRn1BLTxcG1ZJwAD25qpTMnWfRbDtyt7j0tLIQ7Ht7O7ZnhgJB5AY5d1AUnTOorzpqw2Jm3YRCgl58SVlpIdWCEYODlSeJx2ZoA1O5Xi22dlL1ynMRG1HCVPLCcnuGedeUX20LaadRcoqm3m1ONrDowpKfrEHuHb3UBsuz0XO2aivtimS2k28xHGkRy6uO+lZ3L2cyFAfWHZUTVdimX52yvWiwvQmG0SHnIrjXVhwbkK2L2/V3gHgePfQBoo1DZjLjxPpOL18pIWw31o3OJPIgdua8q1HZE3P6MVdogm529QXk7892O/wAKCpnWPaxtdytlkuDb0hLKX0yImWerGcnJ/o1o492ahO294aae0urTUp29LdURO6kdUtZXuD/XdnDjjnwxQBpK7vbW0yVLnMJEMgSCVj8ET+V3VLBCgCDkHkax3UemNQE6mn22O+4qS+GHmCk/9QzsQQtA7SlQPLsJrX2AQw2CMEJGR7qAHKVKlQAqVKlQAqVKlQAqVKlQANSvS3vaK+dKlK9Le9or50qkZfxfRGfZp+VPUNCS+kAB9wAcAAs8KXlUn84d/XNMQS0qGvKpP5w7+uaXlUn84d/XNMAlpUNeVSfzh39c0vKpP5w7+uaACWuYFDflUn84d/XNLyqT+cO/rmgAkxSwKG/KpP5w7+uaXlUn84d/XNABJilgUN+VSfzh39c0vKpP5w7+uaACTFLAob8qk/nDv65peVSfzh39c0AEmBSwKG/KpP5w7+uaXlUn84d/XNABJgUsChvyqT+cO/rml5VJ/OHf1zQASYrtDXlUn84d/XNLyqT+cO/rmgAlpUNeVSfzh39c0vKpP5w7+uaACWlQ15VJ/OHf1zS8qk/nDv65oAJaVDXlUn84d/XNLyqT+cO/rmgAlpUNeVSfzh39c0vKpP5w7+uaAFK9Le9or50qbJKiSSSTxJPbSqRn/9k=%2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0000" r="695" b="6667"/>
          <a:stretch/>
        </p:blipFill>
        <p:spPr>
          <a:xfrm>
            <a:off x="533400" y="2286000"/>
            <a:ext cx="2389632" cy="3657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0" y="2286000"/>
            <a:ext cx="568452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This book has a small chapter on a wide range of topics from A – Z.</a:t>
            </a:r>
          </a:p>
          <a:p>
            <a:pPr marL="800100" lvl="1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First it gives you the “Liberal Lie”</a:t>
            </a:r>
          </a:p>
          <a:p>
            <a:pPr lvl="1">
              <a:buClr>
                <a:srgbClr val="002060"/>
              </a:buClr>
            </a:pPr>
            <a:r>
              <a:rPr lang="en-US" sz="500" dirty="0"/>
              <a:t> </a:t>
            </a:r>
            <a:endParaRPr lang="en-US" sz="500" dirty="0" smtClean="0"/>
          </a:p>
          <a:p>
            <a:pPr marL="800100" lvl="1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Then not only the “Conservative Comeback” but also facts to back it up! </a:t>
            </a:r>
          </a:p>
          <a:p>
            <a:pPr lvl="1">
              <a:buClr>
                <a:srgbClr val="002060"/>
              </a:buClr>
            </a:pPr>
            <a:r>
              <a:rPr lang="en-US" sz="500" dirty="0"/>
              <a:t> </a:t>
            </a:r>
            <a:r>
              <a:rPr lang="en-US" sz="500" dirty="0" smtClean="0"/>
              <a:t> </a:t>
            </a:r>
          </a:p>
          <a:p>
            <a:pPr marL="800100" lvl="1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Other groups will have similar “talking points”</a:t>
            </a:r>
          </a:p>
          <a:p>
            <a:pPr lvl="1">
              <a:buClr>
                <a:srgbClr val="002060"/>
              </a:buClr>
            </a:pPr>
            <a:r>
              <a:rPr lang="en-US" sz="1000" dirty="0"/>
              <a:t> </a:t>
            </a:r>
            <a:endParaRPr lang="en-US" sz="1000" dirty="0" smtClean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C00000"/>
                </a:solidFill>
              </a:rPr>
              <a:t>Once you are informed and armed with facts you are automatically more confident, this will attract people!</a:t>
            </a:r>
            <a:endParaRPr lang="en-US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769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Community Involvement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0392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i="1" dirty="0" smtClean="0">
                <a:solidFill>
                  <a:srgbClr val="C00000"/>
                </a:solidFill>
              </a:rPr>
              <a:t>Get out of your comfort zone and show people </a:t>
            </a:r>
          </a:p>
          <a:p>
            <a:pPr marL="0" indent="0" algn="ctr">
              <a:buNone/>
            </a:pPr>
            <a:r>
              <a:rPr lang="en-US" sz="2500" i="1" dirty="0" smtClean="0">
                <a:solidFill>
                  <a:srgbClr val="C00000"/>
                </a:solidFill>
              </a:rPr>
              <a:t>who Republicans are!</a:t>
            </a:r>
          </a:p>
          <a:p>
            <a:pPr lvl="1"/>
            <a:r>
              <a:rPr lang="en-US" b="1" dirty="0" smtClean="0"/>
              <a:t>Chamber of Commerce</a:t>
            </a:r>
          </a:p>
          <a:p>
            <a:pPr lvl="2"/>
            <a:r>
              <a:rPr lang="en-US" dirty="0" smtClean="0"/>
              <a:t>Excellent way to connect to a large </a:t>
            </a:r>
          </a:p>
          <a:p>
            <a:pPr marL="868680" lvl="3" indent="0">
              <a:buNone/>
            </a:pPr>
            <a:r>
              <a:rPr lang="en-US" dirty="0" smtClean="0"/>
              <a:t>number of people</a:t>
            </a:r>
          </a:p>
          <a:p>
            <a:pPr lvl="2"/>
            <a:r>
              <a:rPr lang="en-US" dirty="0" smtClean="0"/>
              <a:t>Mixture of social events</a:t>
            </a:r>
          </a:p>
          <a:p>
            <a:pPr lvl="2"/>
            <a:r>
              <a:rPr lang="en-US" dirty="0" smtClean="0"/>
              <a:t>Learn about a variety of events</a:t>
            </a:r>
          </a:p>
          <a:p>
            <a:pPr lvl="2"/>
            <a:r>
              <a:rPr lang="en-US" dirty="0" smtClean="0"/>
              <a:t>Business minded people tend to </a:t>
            </a:r>
          </a:p>
          <a:p>
            <a:pPr marL="594360" lvl="2" indent="0">
              <a:buNone/>
            </a:pPr>
            <a:r>
              <a:rPr lang="en-US" dirty="0"/>
              <a:t>	</a:t>
            </a:r>
            <a:r>
              <a:rPr lang="en-US" dirty="0" smtClean="0"/>
              <a:t>lean politically to the right</a:t>
            </a:r>
          </a:p>
          <a:p>
            <a:pPr marL="594360" lvl="2" indent="0">
              <a:buNone/>
            </a:pPr>
            <a:r>
              <a:rPr lang="en-US" sz="1000" dirty="0"/>
              <a:t> </a:t>
            </a:r>
            <a:endParaRPr lang="en-US" sz="1000" dirty="0" smtClean="0"/>
          </a:p>
          <a:p>
            <a:pPr lvl="1"/>
            <a:r>
              <a:rPr lang="en-US" b="1" dirty="0" smtClean="0"/>
              <a:t>Business Expo</a:t>
            </a:r>
          </a:p>
          <a:p>
            <a:pPr lvl="2"/>
            <a:r>
              <a:rPr lang="en-US" dirty="0" smtClean="0"/>
              <a:t>Build and maintain connections</a:t>
            </a:r>
          </a:p>
          <a:p>
            <a:pPr lvl="2"/>
            <a:r>
              <a:rPr lang="en-US" dirty="0" smtClean="0"/>
              <a:t>Share information about the party, events, and candidates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16736" r="35271" b="10739"/>
          <a:stretch/>
        </p:blipFill>
        <p:spPr>
          <a:xfrm>
            <a:off x="5029200" y="2438400"/>
            <a:ext cx="3627120" cy="33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66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Community Involvement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953000"/>
          </a:xfrm>
        </p:spPr>
        <p:txBody>
          <a:bodyPr>
            <a:normAutofit/>
          </a:bodyPr>
          <a:lstStyle/>
          <a:p>
            <a:pPr lvl="1"/>
            <a:r>
              <a:rPr lang="en-US" sz="2700" b="1" dirty="0" smtClean="0"/>
              <a:t>Area Festivals</a:t>
            </a:r>
          </a:p>
          <a:p>
            <a:pPr lvl="2"/>
            <a:r>
              <a:rPr lang="en-US" sz="2200" dirty="0" smtClean="0"/>
              <a:t>Provides a larger pool of voters that are not already involved</a:t>
            </a:r>
          </a:p>
          <a:p>
            <a:pPr lvl="2"/>
            <a:r>
              <a:rPr lang="en-US" sz="2200" dirty="0" smtClean="0"/>
              <a:t>Excellent opportunity for candidates to help work the booths</a:t>
            </a:r>
          </a:p>
          <a:p>
            <a:pPr lvl="2"/>
            <a:r>
              <a:rPr lang="en-US" sz="2200" dirty="0" smtClean="0"/>
              <a:t>Aids in flexibility for staffing the booth</a:t>
            </a:r>
          </a:p>
          <a:p>
            <a:pPr lvl="2"/>
            <a:r>
              <a:rPr lang="en-US" sz="2200" dirty="0" smtClean="0"/>
              <a:t>If possible always have something to ‘give away’</a:t>
            </a:r>
          </a:p>
          <a:p>
            <a:pPr lvl="3"/>
            <a:r>
              <a:rPr lang="en-US" dirty="0" smtClean="0"/>
              <a:t>Flier </a:t>
            </a:r>
          </a:p>
          <a:p>
            <a:pPr lvl="3"/>
            <a:r>
              <a:rPr lang="en-US" dirty="0" smtClean="0"/>
              <a:t>Piece of candy</a:t>
            </a:r>
          </a:p>
          <a:p>
            <a:pPr lvl="3"/>
            <a:r>
              <a:rPr lang="en-US" dirty="0" smtClean="0"/>
              <a:t>A piece of candy stapled to a flier</a:t>
            </a:r>
          </a:p>
          <a:p>
            <a:pPr lvl="3"/>
            <a:r>
              <a:rPr lang="en-US" dirty="0" smtClean="0"/>
              <a:t>Drawing for $10 gift card</a:t>
            </a:r>
          </a:p>
          <a:p>
            <a:pPr marL="45720" indent="0">
              <a:buNone/>
            </a:pPr>
            <a:endParaRPr lang="en-US" sz="2000" dirty="0" smtClean="0">
              <a:latin typeface="Bradley Hand ITC" panose="03070402050302030203" pitchFamily="66" charset="0"/>
              <a:cs typeface="Arabic Typesetting" panose="03020402040406030203" pitchFamily="66" charset="-78"/>
            </a:endParaRPr>
          </a:p>
          <a:p>
            <a:pPr marL="594360" lvl="2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Everybody’s </a:t>
            </a:r>
            <a:r>
              <a:rPr lang="en-US" b="1" i="1" dirty="0" smtClean="0">
                <a:solidFill>
                  <a:srgbClr val="C00000"/>
                </a:solidFill>
              </a:rPr>
              <a:t>got something to celebrate!</a:t>
            </a:r>
          </a:p>
        </p:txBody>
      </p:sp>
    </p:spTree>
    <p:extLst>
      <p:ext uri="{BB962C8B-B14F-4D97-AF65-F5344CB8AC3E}">
        <p14:creationId xmlns:p14="http://schemas.microsoft.com/office/powerpoint/2010/main" val="12446304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Community Involvement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8180" y="1878013"/>
            <a:ext cx="8503920" cy="49530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 smtClean="0"/>
              <a:t>Local Civic Clubs</a:t>
            </a:r>
          </a:p>
          <a:p>
            <a:pPr lvl="2"/>
            <a:r>
              <a:rPr lang="en-US" sz="2200" dirty="0" smtClean="0"/>
              <a:t>Many of these groups give back</a:t>
            </a:r>
          </a:p>
          <a:p>
            <a:pPr marL="594360" lvl="2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o the community personally</a:t>
            </a:r>
          </a:p>
          <a:p>
            <a:pPr marL="594360" lvl="2" indent="0">
              <a:buNone/>
            </a:pPr>
            <a:r>
              <a:rPr lang="en-US" sz="2200" dirty="0"/>
              <a:t>i</a:t>
            </a:r>
            <a:r>
              <a:rPr lang="en-US" sz="2200" dirty="0" smtClean="0"/>
              <a:t>nstead of looking to government </a:t>
            </a:r>
          </a:p>
          <a:p>
            <a:pPr marL="594360" lvl="2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o solve problems</a:t>
            </a:r>
          </a:p>
          <a:p>
            <a:pPr lvl="2"/>
            <a:r>
              <a:rPr lang="en-US" sz="2200" dirty="0" smtClean="0"/>
              <a:t>It allows you to expand your</a:t>
            </a:r>
          </a:p>
          <a:p>
            <a:pPr marL="594360" lvl="2" indent="0">
              <a:buNone/>
            </a:pPr>
            <a:r>
              <a:rPr lang="en-US" sz="2200" dirty="0" smtClean="0"/>
              <a:t>circle of influence to a </a:t>
            </a:r>
          </a:p>
          <a:p>
            <a:pPr marL="594360" lvl="2" indent="0">
              <a:buNone/>
            </a:pPr>
            <a:r>
              <a:rPr lang="en-US" sz="2200" dirty="0" smtClean="0"/>
              <a:t>new group of voters</a:t>
            </a:r>
          </a:p>
          <a:p>
            <a:pPr lvl="2"/>
            <a:endParaRPr lang="en-US" sz="2000" dirty="0" smtClean="0"/>
          </a:p>
        </p:txBody>
      </p:sp>
      <p:sp>
        <p:nvSpPr>
          <p:cNvPr id="11" name="AutoShape 2" descr="data:image/jpeg;base64,/9j/4AAQSkZJRgABAQAAAQABAAD/2wCEAAkGBxQTEhUUExQVFRUUGB0XFxgXFxkcHhgfFxgXFx0cGBodHCkgGSElHBwcIjEiJyksLi4uGh8zODMsNygtLisBCgoKDg0OGxAQGiwlICQtLCwsLCwsLCwuLC4sLCwsLCwsLCwsLCwsLCwsLCwsLCwsLCwsLCwsLCwsLCwsLCwsLP/AABEIANwA5QMBEQACEQEDEQH/xAAcAAACAgMBAQAAAAAAAAAAAAAABgQFAgMHAQj/xABEEAACAQMCAgYHBQYEBQUBAAABAgMABBEFIRIxBhNBUWFxByIyQoGRoRQjUmKxFUNyksHRM1OCoiQ0Y7LCFnPh8PHS/8QAHAEBAAEFAQEAAAAAAAAAAAAAAAQBAgMFBgcI/8QAOBEAAQMCBAQDBwMDBAMAAAAAAQACAwQRBRIhMQZBUWETInEUMoGRobHRI0LBM1LhFWKS8HKC8f/aAAwDAQACEQMRAD8A7jREURFERREURFERREURFERRF5RF7RF4aIqjUuktvA/VyM3HgEqkbuQDnGeBTjOKGzRdxA9SgBOwRpnSS3nfq42bjwW4XjdMgYyRxqM8+ygsRdpB9Cq2I3VxRUXhoiBRF7REURFERREURFERREURFERREURFERREURFERREURFERREURYO2KBEjx3Fxdl2Nw8cQkdESIKpKoxTLOQW3weRFc/i+OuopPCjaCbbnkpMUGYXKztZWsZA3G7W8h4ZQ7M5jY7CQEknGdmHLkdsVbg2Nuq3GKa2bkRp8LJLCG6hN804AyTsK6MC5soxSf0ePGjTt7VwxkPgDso+C4rgOI6syVZjadGgD4qfCyzUdICURbhfat3En+nOHHxQmrOHqsx1QY46O0SdvlTilwOHOdsZzXoRGtlAOiS5Cb9zK5YQKSIFVivFg4MpIOd/d7h51zeOY0aVwgpz5uZUmCAOGZyymeW0MbpcStF1iK8chDjhdwpIYjjBGc8+yrcIx2WrmEMoFzzCSwhouE8Ka6QKMvaIvaqiKIiiIoiKIiiIoiKIiiIoiKIiiIoiKIiiLwmiJZ1TpBI0jwWqAvGcSSyewhIBwBzc4IPYPGoldXQULA+U6nYDdXsjLyoUOoXVr60jtdRHd/VUSJ3lAoAZfy8+7urV0HEMNS/wAOQZTy/CyyQEC4TAb9JEV42DKwyCORFdABqo52St0S/wCWA7VeQHzEj5rz3iUEYg6/ZbGDVgVpcQh1ZGGVYEEeBrSwymKQPbyKyOFwl/8Aa04tWt+oneVEaIPheFsAqrFi47MZ2r1GLFKPK2R8gvbULWmF5OyvdOh4Io1xjhUDHkAK8zrZGyTveDe5WybcNRqMHHFIg3LIwA8wRVtJII52POwKpILiyo5tSuGtltvs86SMqRNJ6hUDZXbiD55Zxt216Y7F6LKZBKL2Omu61/gvz7JggiCKFUYCgADuA2FeYTymWRzydytkAALKt6UNi3Pi8YHmZFrbcPNLq9tu6wz+4mW51RIYmkkbhVefj2AAdpJ2Ar0fLcrX9kuubi6+8eSS3TnHHG2GHc0rD2j+X2fOuXxLiRsEnh04vbcnW/YKVHT6eZTNN1meKWOC44ZBKxWOZQFOQrPiROXJTuvyrZ4bisVe05RZwGyxSRliaga2axL2iIoiKIiiIoiKIiiIoiKIiiIoiKIvM0Rabh8CiJMt3xe3K/5gSUeOB1bfVR865fiuG8UUo5XBUulOlla1xN9bhTCFRvZXETsLXq+ql9YiTixG3ayKOYO3q7DO9dlhvEUccGSpuSNu/ZQ5KbMbhYQ3EGnxMLi4XLO0jFsDdzk8KjszWsrBU4zUeLFEQNuv1WRr2xNsSqXU/SQiKXitriVfxlCqefERW0o+CqmX+q8N+pWJ9XbYKPoHSi/1BGe3W0hVW4cyyEnOM7DG9bh3BtFT6Svc49hb+Vg9reey96SXOo2kbvNf2ayKvEIlX1m8Bk1Lp+GsLkIAjcfj/hY31Eg/cqroRrmrai7iKWJRGMszptk8ht21nq+FsIgGrT8/8KrJpDrdRLn0mX1tNJDPFE7xMUbAK5IPZ59nnWF/A1BKzPE9wG/X8KrayTmnE9M5ogDd2FxEpAPGg413GezcVz1RwY8k+zyh3Y6FSW1R5hTP2na6ggWK4AZWV1wQGDIcjKnng9lamKmrsGqBNJEdPl81kMjJRYFSo9OneVDcyJJHFvGFUrljtxOCSMgcsbb1NxDiVstN4cDS0u97XkqRU+U3Oquq5G6kqruH4r62Qfug8x8NurX58R+Rrs+FISGyTctAodQeSc4W2rq7qKvVlBJAIyOYzuM947KrqOSLZREURFERREURFERREURFERRFB1fU0t4mlkJ4UHYMk52AA7STgfGrmi5RKP2Wa5PXTySRMf8ADSKRlEQ8ce23eTt2VyWIcSujkyU40G9+amMpxbzLd+0rm3H3xNzD+MLiVPFlG0g8gD51Ow/HoKo5JBld9FjkgLdlU3t+slzA1swlcH1uA5Aicb8Z5LuFIB32NT8XbCKF4nIF9R6qyC5forXW9cgtU45nC59lebMe5R2157QYZPWvyxN068lNklDEszS6nfr9wEsYn2QzHEkn8I7PlXfYfw1Q0pD6n9Q9BsFAkmc7YpV9H3Rpm1eWO+HWSWyl+FjxBmGOE5PMetmuuqHxx0w8AZWnoo7Re9ytmjeky8OoKkpUwvL1TQ8AwqluHA7ciqy0EfgeIN7XuqNJvZUvpH02Oz1ZhEAqApMFHJcniIHxFZqR5lpfMqW8yufTvBm9gZRkywLjHaQzAfqKx4U/LG7sVRw8yZ4LOHTrK3tTeRWtwzpcTcecthgeHbkPVC/A1Bc6SeRz8txyWTMBoqzpl0YE+t2cietFd8MjMvI9WASc+KhfnWanqSykc06EaKgAzXTLqklzPqR+w6hAFjISS2Y7jgPrer29vLFRmFjID4jTfkUaLuJSD0nWzuteiji2idkjlKerlyWBKnsO6/KtjEXtoyXi/rrorW6u0U6LXb+y1CWyiWS8jibAUglwvCGzxDlse2ufreGqCth8XRjz02WdlQ9pT9oHSWG6yqkpKvtxOOF1Pka85xPA6qgd5xdvIjZbCOdr9lBivxbXM73WU6wjq3AJVkXZUGBs+STw9uduVdjgUtO6jbHE4C2rr73/AAoszXBysmkuLr22a3gPKNDiRh/1H93P4V+dQ8S4jZATHAMzhz5BXxU9/eWH7DWLElriKZOTdknesvawPzHOtNRcR1LJf1jmadx09FlfA22iaej2q/aYFl4SpJZSp3wUYq2D2jIODXd6WBHMA/PVQVZ0RFERREURFERREURFEXhql0VJ0jgEsMkTcnUqT3Z7R5Hf4Vew6oqTQr4yRYfaSM8Eg7mGPoRuPOvNsboXUtU4cjqFsonBwVlWnvbVZdFHtbaNOLqlRSSSeED2j2nHbUqWeWTL4riQOqs8vJcM1HULmy1QTXWZGjfi9bcMhPujkNq9mwQUlRhwFKLaC9t79FqJMzZNV0PppBaJLDq0s08kTcDQwxk44x6wy3JR4bcjSmL3gwNaL8yqOs03VLr+tQDq9asZeGcvwTQSPksMBSvD4DHLbG9SIYXkGmlGnIqwuAOnNbdP12O4k+02ujE3R36xjiMMfeGdjUOqqoKQZJ5wB0vqsrY5He6FBuvRxfXkzz3U0avIctjLY8BjAAHKtU/jegp25IWF1vkVlbQu/cVdXvo3knKNcX0sjRjCHhX1cb+r3VqRx2WgiOEC/dZRQt6rRqPoq65uJ7yV2xgFwG2HIZq6Pj2Ru8It2Q0I6qRB0Z1S2MZgvI5RCpWNZU9kEYIB58h31Ij4yoZSRLEW35hWGidyKVtDtLvTdQF5d20ki5cs0WG3fOTseQya6NuM4fXwiOGQDsdCsBgkZyVd0Rga/wBaV1PADOZyeWFV+PGO/kMVuKg+HSZd9Fjj0Nym3p76UDFNNDYIiNxcMk+AWYgAHh8sYye6oNHh2dgfJt0Vrnk7LnvRu2ubu8Xq3frWbiaTJyoHNiazY1U0tLROdOAW2sB19FfTsJcLL6HldEVRKy9gBcgZPx7a8LZ4r5HOgB57dFuCQ0aqTUU6K9Vev3xjj4E/xZTwRjxPNj4KN/hW4wXD3VlSLjyjUrFM6wV/0etxFCka8kUKPHvJ8zv8a9IJBOi1yuKoi9oiKIiiIoiKIiiLwmiJd1DpMVmeKGBpjGB1hDqoUtvw78zjBPmKj1VXT0oBmflvsr2xudsq666TIR99DPB+Z1DL/MhbHxxSCrpp/wCnICVQseN1RtNm7iNsysz/AOJg5UxjPrNjkQdl7dyOVRscjhNC41G4909+iyU5cXaKJ6Rumgs06qI5ncfyA9p8a5/hnh5+IS+LIP0x9VfU1GUZRuuZdD+mstpOXdmkjkP3ik5Jz7wz216FjXDdPW0wjjaGuaPKf4UWGdzDqup9L9Bh1W0WWFlMgHFE47fytXnOD4jUYHWmKYWBNnD+VNljErbhInR+W/uLN9LEAKB95JcjqdwcDxyCRjvr0auxOgpAKtz9xoB+5QWwyPNk36J0CsrJOtuSsjjctJ7IP5V//a4Sv4oxHEn+HTAtB5Df5qcyCKIa6lXT9ICRi2h9XsaT1F+C4LH5AVhp+GZpPNVSWvy3Ko6oGwUSe7uiCTMFwCcRoB9WyT9K3MPD1A2wcCT1v/AWEzvTBo1y0kETvjidAxx3kVwuJQMgqpGM2BWwjN23K91aZkglZPaVGI8wCaxUTGyVDGu2JVJTZuiWrOW5ChluXbIB9dEYbjPIAH616JPgmHyaZLdwVr/FeCp8WvyptNEHH4ojk/FGwfkTWnqOFv3Uslj0P5WZtTyKhX3RqyvgZIW6qYfvIiUdT+ZdvrUaDF8Twp4ZOC5vR2o+CudFHKNFyvpF0Du7aQKEMyucK6DOcn3hzU+deiYZxTQ1kWcnI4DVpUJ9M9psup9E9Eh0qzaSYgORxSv+iL/95155jeJT45XCKAeUaNH8qcxrYGXK5N006WSX03ESVjU/dp3DvPjXpGA4DDh1OGuALjuT9lrZJnPcnz0Y9O+s4bW5b1+UTn3vyt491cbxZwv4V6ulGh94dO6mU1Rfyu3THczCC8d7lvVcDqHwcBR7UYAz62d+8jyqvDskD6LJGLOb73fuk7XXV3Br07D7i2OPxzv1YPiEUM3zxUqpxiig0Mlz0CsbA92oW6PpBcxSR/aRD1LtwFoww6tm9ktxHdSdvDIqyhxmnrH+HGCD35qroXN1KbQa2YWJe1VEURFERREURQtRmZUbgxxYPDnlnG2fjVW2vqqFKHRXHUA5PWFiZs8+sJy/F/qz8MV59xKZjWu8Qaft9FsoLZdFbFc1oxK4NygrMl3pHqFvpsEs6xorycgoA42xgZx3VvMMp6rF52QOcS0fQKNO8RjRfP8AfXjzyNJI2Xc5JNe20lIylhbFHsAtO4lxuVFdcc6lBF1X0KJc5kO/2Yjt5cf5P615tx4aMhoFvF/hbKjDgNdk/wCq611bGKFQ8x3PYqZ7XP6Dma5HCsFkrfPIcrOp5+izyTBugVfbaUzsJJWMsnYzcl/gXkv6+Nd3T08NMzJE2w+qhOcXHVXkGlVlVqi67bdXBK/4UZvkpNZIh5wqFTNLj4YI17kUfQV5PXvz1L3dytuzYLbdx8UbjvUj5isNO7LK09CPuqP90qt6M2fHbQnH7tR8gF/pXrbjfzdVqiplxpVURUl7pPrca5SQcnTZvIn3h4HIqj2RytySi4PJVBINwpWl62wYRXAAY7JINlk8Pyt4dvZXF4tw+6EGem1b05hTYpg7QpS9MunXLxpIhLQJ7aDsP4iO0fpW14HrKOGV0cos87H+FgrGOOo2XG69XtbuFrlkjlSCDgg5BHYRuKscxr2Fj9iqg2K796POkwvrcCXHXw44s9o5Bx57ivF+JsHfhtSXx+4//tlt6eUPCb65NSVV9I50EDI68Zl9RI+12bkB+uezGa2+C0081U3wdLa3WGYgN1TNoKusMayNxyKih27yAMn516U4gm4WuVlVERREURFERRFA1BdqIkfUYpIpTNDjiOzodlkA5ZPusOxvgfCLXUMFbHlm0PI8x/hXskLFaaTqiTqzKCpQ8LqwwVIGSDXnmJYXNQzCJ/PY9VPbIHC64d6TOkX2u7IU/dQ+qnie016zwnhIoqQSOHmctVUSZ3pPrqlgTD0K6NNfXAjGRGu8jdw7vM9laXHsXbhtK6Q7nRqkU8Re6/Jdv1GUWyRWtqoVmUhdtkVcBnPedx5k15VhlG/Fqp09QdNz+FsJX5G2C3aNo4UYAO5ySdyxPMse0mu50ADQLAaWUEm+qZ7SwAoisFgAFESv05H/AAswHvJw/wAxC/1q9jspv2P2QarfGMADwryGZ15HHuVtm6ALKrWGzgUcNFH6CH/hgD7jyp/LK4H0xXrMBzQRn/aPstW7cpneAGsitVfd2ANES1q2lAgqwyDzFVDspundR9AvGZpLWU9Z1aghjvxK2Rh/zD6jeuL4hw0UcjamE2zcuYU2B3iNs5cj9JXRH7FNxxg9RKSV/IefCf6V3nCmPf6hB4Mmj2fUKDUQlhukyuuUZXXRLXGs7qOYeyDhx3qef9/hWpxrDWYhRviI1Go9VmhkLHL6B1TWVit1nVTIHKhcEY+8ICknsGSMmvFKLC31FX7M45SL3+C2z5LNuFE0iydpOumIaUjAx7MY/Cg/U8zXoNJRw0cfhxfE9Vr3PLjqU72S4FSVaplERREURFEWuaUKCTsAMnyFACSiTIdZvLlBJGLeKN914ld2IzsThlAyN8b860tbj1NSzGItJI7rO2nc4XUW7trwj27Zj3FJF+oc/pUaPimlJ80ZVTSutuqfpJdNp+mSEkdfLkEjlxyc8eAHLyFRaZ3+s4u0tByN5dArpf0o7BcFY717GG5fKOS1a9RcnA3J2FULg1pcdhurgLmy+h/R/wBHhZ2iKR95J68h8SOXwG1eGcS4qa+scQfINluYI8jbK61DTY5gA4OV3VgSrKe9WG4rV0VfNRvzxn4K98YcNVHt2urf2eG5jHY2EkHkw9VviB5111JxNBJpOLHqNlFfTncK90rpNBKwTJil/wAuUcDfDOz/AOkmuije2VueMgjt+FGII3CumNXKiT+mxzEF/FLGvzkWrXm0T3dAfsro9XgKYK8iJubrajZeiqFFE6GsAbhPw3D/AO4I/wD5V6phr89HE7/b9tFq5BZxTcDUzVWKh1XpRDGTGnFPKP3cQDEfxNnhT4mrZHxwtzyuDR3VQ0nZUk8NxcnMrCBD+7iOWP8AHL//ACB51zVZxREy7adt+5/ClMpublNsbCOFeGNAo7ccz4k8yfOuRqq2aqfnldcqU1oboFG6R6Ol3byQuPaHqnuYciKy4ZXvoqlszDt9lZKwObqvmq+tGikeNxhkYqR4ivoCmqGVELZWbOC0rmlpsVoArPsrV2r0YXgvNOktJDkx5Tx4W3UjyP6V5NxXTnDsTbVxfu1+S2lOQ+PKU1WujTAANeS5H4ViX68GfrUGbi2UnNHGB6q4Urea3y291GrNFeSlgCQsixupIGwPqBvkarTcUvfK0TMFr8lR1MANE0aHqIuIIpR+8QMfAkbj4HI+Fded1EVhREURBoioOlnG1tMkftsjKBnHMYOD34zV8ZAcnMKq0a8jkjAjPsAKVOzKRthh2V5hi1JPDUOMo3N7rZsc0hT61iyLkHpu1LMsMAOyKXbzbl9BXqHANHaOSoI30C1VY67rLmBr0ZQ02+i/RxcXycQykX3jfD2R88fKuZ4rr/ZMOcRu7RSqRmZ9yu16j0gjhl6sq7YALlVyEBzji3z2HkDXk9FglRVwmZlu1+a2LpmtNlY21wsih0YMp3BByDWtngkgkLHix7rK1wdqFszWEqq0XllHKvDIisPEfp3VngqpoHZonEFWuYHbqLDBcQf8vNxp/lTksPJZPbX6jwrqKPik3AqG37jf5KM+m5hQtUv3neJXgeLglEkjMVKBUDHZwd98dgreVOJ00lJJ4Trlw0HP5LC2MteCVvbpLCSRGJJiP8qNnHzAx9a5GDhyumGbLYd1KNQ0LH/1NEp+8SaLxkidR8WxgVfLwxXsFw0H0KoKhhWmx1J4ppmhhadJyrxsjJwZ4ArcbE+r7I5A10WF1sFNRiKodlc2+h33UeSNzz5VNlt7i4/5mXhQ/uYCVXyaTZ3+g8K19dxQRdtM3/2P45LKylA1KmWlmkS8MaKijsUAVyk9VLO7NI4k91Ka0DZb6wBVWm7ukiUvIwVRzJrNBTy1DwyMXJVrnAKltekpaZFMJSORuFHYjizgkcSe6Dg4zv3gV0NTw1JDSunzXLdwsDZw51lzb0z6P1dyk6j1Zl9b+Jf7g12fAtf4tM6ncdWnT0UOsZZ11zrNd4odk7eiLU+qv1Qn1ZlKHzHrD9PrXI8aUgmw0v5tN/gpdG6z7dV3mvF1tlX6lq6Q4Xd5G9mNd2b+w8TtWzw/Cp6twLBp1WGSQAKx6G2jw26o5GeJmwOS8bFuEHtxnGa9MylrWtJuQAFrzumOioiiINEVZqMWRRN0l6ppnr8alkkHvocN5HsYeBBFWytZK3JKMw6FVDi3ZZ6FqE5nMUpRwE4wwXhb2uHDDJHxHyrj8fwenpYRNFcXOyl08hfe64t6SLvrNRnP4W4B/pFejcK04hwyO3PVa6Z13lLFdEsS7H6D7HEM8xG7MEB8FGT9T9K8u4+qC6eOnHIfdbSkbZl1f6bCZTLN/mSsR/Ch4F+i5+NbGgiFPSRxtGwv8SsEhzG69NrJCxeE8JO7IfYfzHun8w+INK2ggrWZJRrydzRkjmHRXOl6ykp4CDHKOaNz81PJh4iuBxLBp6I3OreoU+OUOCssVp1lWu4nWNWdjhVGSe4CskUTpHhjdyrXGwuq/SNGa9xPdAiHnFByBHY8o7c9i9lekYfhcNA3a7+v4UCSQuK3a7r/AANHb2Jj6zjCvhCyxrg7tw4APLbNbGonZTRmSc7cr2J9Fha0yGwC1aV0ldJ3gv2jAPD1biMqjcQOVJJIznbnWKjrIq2LxIND0vqrnxlhsQt2s9HTDm4sQFb2nhGySjtwOSt4jnVKuihrWGOVozcncx6qrJCw6LZpt+s8SyJyYcjzHeCOwg7V5nWUb6Wcwv3C2THBwuFKqKrlV6rrKxHgUdZKdxGP1Y+6via22G4RNWG40b1/CwyTBqqorB5WEkx43Hsgewn8A7/zHfy5V31HQw0bMsQ15nmoD3lxWOt2JELlfaQca+aEOPqKmgB3kdsRb5qg0Oigele2E+miUe4VkHk3P6GuR4Tl9lxfwupLVJqhmjuuFYr2NaxT9AujFcwyD3ZFP+4Z+lQsShE1JIw8wVfEbPBX0B0mml6yBEkaNJOPi4ccRIAYAEg47eXdXkXDdFBNLIJW3LfktlO4jZbtH0hUOVXdvaY5LN/Ex3PxrswMjcrdAod7pwsIsCmnLVFPoiKIg0RUPSPWepKRpGZZZc8C5CgcOMlmPIDI5AmscsscUZlkNgFVrS42CoJLG5l3lnEefdhQbeBZ+InzwK5mo4rYNIY/iVKFKOZW7SdGWF2cPI7soUl2zspJGNhjnWixLGp69jWSAAA8lmZEIwbL506RS8V1O3fI3/ca9swhmSiib/tC07veKrRWxVq7x6Mx1ekB+/rW+Rb+1eOcVu8XGsnTL/C2sOkKaeiFl/wsHjGhPmVBP1Nde4WOXoohVnd6bkVaqJb1PSA3MHY5UjYqe9SNwaXuMp1B3B5oLg3C1WmsyQ+rceunZKBuv/uAf9w28BXLYlw2195KXf8At/ClxT9VI1vE720CkFJ5MsQeaIOM7+O1QuGqQipe+QasH1uArpn3Git+md66pFbwnge4bg4h7iKMuR442HnXYzTtp4Xzu/bt3Khtb4jw1VsksVmscUcbMz7JGgyzkcyf6k1wMFPV4zOTf1J2CnucIm2C9gvUnLwTQtG/Dlo5QN1PaCMhh5VdWYXV4WRMHaX3CMlbJopPQ64aKWWyZiyxqJISefAxxwk9vC3LwIrssOrPbKYS/uGh9VEljylRIYxBfXMWwRwtwvcOIlX+oz8a1PFNP4kcc7Rrse/RZKR9rtKiXetPN6ltsnIzEc//AGh738XLz5VGwvhzQS1X/FXSVHIKRpWjheQOScsSclj3sTzNdcAGjK0WHIKIbk3KZbXT8CiKNqloMEHkdjVzPeCJMu06zQ2B5i2+qD/4rih+jxALf3j6qW/WBcDr2papeo2DnuOate3M0jsVc33gvps2EVxBD1yK4Cqw4hyJUbivn11XNR1MngutqR9Vuw0OGqwGgou8Uk0J7OCRsfytlT8qnw8TVsZ8xDvVWOp2clZaDqUwn+zTlJMxmRJAOEkBgpDryzvzGPKuuw3EW18ReBYjdQ5I8hTQK2CxooiwkO1ESX0mu1S6tpHPCgEiliDgFgmMnkM47agYvC+agexvZZoHAPVijhhkEEHtBzXmL43sNnCy2AIWQqwKjtl8u62uLiYf9Rv+419EYYb0cf8A4j7LRP8AeKg1OVq7z0A30YAfglH+568a4l8uO37t+wW3Z/RTz0Q3tYD3xRn/AGLXZye+VCKv2TNY0Vfd2YPZREmapLmQxQKJJR7X4I89sjf+I35cqw1NVBSMzzH063VzYy7Za7OxFrPYAtxDjkQnkA0iswwOwZGAO6tLhFeK2qncABcX+oUiZmWyuOmnqXFpOfYDPGx/D1oHCT8Vx8a2WJROmoZWN3WGE5ZFF1FJY7iK6iTrerVkaPIBKvg5QnbIIrluHsThpc8M+gdzUmeIuFwiJpbi6FxJEYVjjMaKxBZuIgktwkgDbYZqbxBi1PJTCngdmublWU8Lmkly36D95qUrr7EMIiJ/M7B8fAD61O4egdDRXd+43+SsnN3KLrdutxfzxnPCtsI2I75GY/oKux6o9np4XDU5r2VKZty5RbJjbEJcgBNlWYD1D2AOP3Z8fZ8RUugxaCuAI0dzCtfEWJ4s7UYGKn+qx3U8LRFVaoNqq3cIkEvjRHY9tux/mBP9a4ufzcQC394Ut39BcBr2papeVR3un0VzdwvqXS1xBED2Rp/2ivnSuBNVJb+4/dbxps0L261GKIZkkRR4kfpzqkNHPMcsbST6I6QBQ9HuDNeCZEYRLEYwzDh4izq3qqfWxgcyBXf4Hh8tFA5strkjT4KDM8OKd4jtW3WFZ0RYSjaiJe1a14s+NASESnNowU5TijP/AE3ZR/KDw/SrJYo5R+owH1H8qoLhsVv6Pzut00Tyu4aLjVXIJBV+E4OO0EfKuZ4kw+nipmyxMDdbG3NSqd5dcFcP6a2/V31yvdIT8969G4dm8XDondrfJa6UWeVSVu1jXcPQ3OJLB4/wOw+DDP8AWvIeN4jFiDJeoH0W1pjeKyeugcubWNe2ItEfAxMU/QCukZJ4sbX/ANwBUZwsUxXd2kSF5GCKoyWY4Aq4aq0pSu9SmvMiPjgtzzf2ZZR+Qfu1Pf7XlWlxLHYqMZYvM/6BSI6fN7yk2VmkSBI1CqO79T3nxrgqqqlqZC+U3KnNaGiwUbXLDroioPC6kPG34WXcH51nwutNJUCTlsfRWSMzNsp2lX0WoW7wzKBIBwTRnmp7x24PMGvT2StdaWI3af8AtlrSLHVV37Mvrf1UCXUQ9ks3BIB3HI4W88itJW4BTVLs8ZyO+izMqHDQrz7JqE/qhI7VTzctxuP4VAxnxJrBS8NQQuzyvzdgqunJVoxg0y1wMk9g5vK7fUkn5V0TQ3no0fQBR3HMbKs0K0dVaSX/ABpmMkmOwnko8FG1ee49iQrKizPdboFsYIyxtirGRAwIYAg7EHka0jHuY7M02KykXVfbRzWhzb/eQ8zAx9nv6lj7P8J9XyrscM4jBAiqv+X5USWDm1M2kazFcKTGd12dTsyHuZeY/Q11gs4At1HZRSCDYqs6X3fV20r9qo2PEkYA+ZFZI7E3PLVUAubJL6dkW+kNGNvu1iHyAP6VxeBN9sx0P5BxcpdR5YrLgZr2hapSNPi45Y1HvOq/NgKj1b/Dp3u6ArJGLuAXfumPADaxyHhjyxJJIX1UwoYjsye3uryHhgMknme4Anlf1WyqL20W3TtGjGGRE334gBv8eddkS5nlsoQTXptrirDqqq8jG1EWVEXhoig6lIkaNJIQqICzE8gBQC5siTj1t0eIcVvB7v8AmyDvJ/dA9gG/LcVo8Sx+KkJjiGZ/XkFIjp82pU7TdIhhJMaAMebc2b+Jjua4usxOprNJnkjpy+SmNja3YLjHpi0/q7/j7JkDDzGx/pXqfA1T4tB4fNpWrqmWelDTtKmnPDDE8h/KCfmeQrqqmvpqYXmkA+OqwNY52wXZPRV0ZurPrTOAiyAYTOTkHme7avK+MMZoq8sbT7t5rZU0bmDVMltqDWc8y9VJIszCSIIu3ERwupbkm4Bye81KwbEYX0YErwCz7dlZLGS7Rb1sZJnEt2wdhukS/wCHH8D7bfmPwxWoxTiJ8t46byt5nmVmigDdSrSuUJJNypKKoij319HCvFK6oPE8/Ad58Kk09LLO4NjaSSrHPaEs3d+ks0bIksEhPAk4wpyc4DIdypx2iuyo6TEMOgc9xBDdSw/wohLZHWCYItX1CPZo4Jx+JXMZPmpDD61Ih4ioJBeQFp+YVrqZ42RJrd++yQQw/meQuR5KFGfnV8vEOHMHlJd9FQU0hS9NcmK5LSrJdzIAWkyoEfHkhYoycDYdm/jWJ3teL0xdE7Iy9gOvqrhkhOuqYdO1eGbZHHEOaH1WXzU7iuPrMMqaU/qt068lLbK1ynVrisiKb7ooF9podhIjGKZfZkTn5MOTr4GtxhuLz0RsNW9DssT4Q5Qb03VwY4polCpIrySK3qyBPWUBTupLYJG4GOZrqajiGl9lc6I+dwtbpdRo4Dm1Ubp/0akvoFjjkCFW4sMNm2xjwrQcOYvFhtSZZW3B0WaoiMgsuO630HvoMl4Cyj3ohxD6b/SvVaLibDqrRkgB6O0WsdTvYsvRzpxl1GFSPYYuwI3HACfhviqcS1rYcLkcxw82gWSmYTJqF9DOoOxAI7iK8MY9zTdhIK2xaDuqhtHMR47RhG3Mxn/CfzX3T+Zd/Oulw/iSaIhk/mb9VHkgBGiZOjmpC4i4wpRlYo6nfDLsQD7w8a7cOa4Bw2OyhWtoriqqiKIg0RUvSKESwyRHlIjL8xjNXMNnC/NOd1RdH79ZLeMlhxAcLjIyGX1SD8RXmmMUUkNY8AG17rZMeC1TpbhFGWdQO8kCtcyCV5s1p+SuztCg32lWt1wSSpHKE3RjgjB3yDyxUqnrKuiJZE4tJ3HNWua13mKo9Y6eWFmOBCrsPchAwPMjYVuKLhzE8SOd4IHVywPqGM0CUX6ealc5mtrcrbw+s+FJyo5gudifAV18HBdDDHkmfmee+ijmqfe/JdT0u+WeFJUOVkUMPj2fA7V5nW0r6Wd0Dxq02Wya4O1Ck1FVyh6hqkUI+8cAnko3Zv4VG5qZS0FRVOyxtPqsbpA1Us2rXE20S9Qn4nHE58l5L5k/Cuso+GI4/NUOv2CivqCdlja6MOLjPE7/AI3PE3z7B4AAV00cbIm5Ym2Cjkk7rDV7coqtj2ZIz8pFz9Ktlbnge08wVVnvgprryM3BK2i9FUuVVK8EHWXF03dIq/yxp/c16ZgjcuHxjrc/UrWze8s73Rg2OJc45HkR/CRuPhW2vpY6joViGhutUNxcQ7BuuX8Mpw3wkH/kPjWjq+H6Sp1Z5T22WdlQW7qzsukETsEfMLnksm2f4W9lvga5WswCrprkNzN6hSmzAq2rSnRZr3WE8wRWdjhVGST2AVdHE6R4Y0alWvcGi64Ve+ka7F1JLFJ92W9WNhleEctuyvY6bhGifRMjlbZ25Pdao1Ts1wnDQfS5C+FuozEfxL6y/LmK5fEuBKiMl9K7MOnNSGVbSPMnqzuLeRPtERjZSpPWKByHPf4VyE8dXHJ7NLe4Pu91LBbbMFFh6U2jAHr0UHlx+rny4sVnkwKvZp4ZPoFaJmon6T2wB4JVkYDZY/XJPcAuavp8DrHPGeMgdwqPmbZXHQu3MdtGrDDkcb/xOS7fU4+FejZQ0Bo5Ba8m6ZBRF7REGiKt1GLIoiTtR0KNmLGNCe/hGfnVxeTulyqy40eFAWaOMBdyWAwPPNVZcnygISVL6N2hktpoWRlhcsIs7Eo47BzUAk4zjbFcVxFPCyuZLEbuG/RTY2kx2K5v0e07TrKW4/afG8sD4jiAJWQEZDbc/icV6VT1slbTRvg2I17LXOAY7ZPWmT32qqFjQafp59XYASSjuXbbPeB86wO8Om8x8z1XKSLuNlWdE9VjsL6bTDJxRK56lyeRODwE/wD3cGub4qwd1VA2uibqPeHXupNJML5U19LLqSNY+BjGjNwySAAlARtzBC5O3FjauT4fpaaonLJ99x37KTM4gaKPp2jKDkDLHmzEsx82O9egNa1rcrRYdFBuSmC00vwqiorSKwAHKiJc6aQYtpiPdQt/J639KvjFzbrf7IrCF8qD3jNeRVDcsrh0JC2zdQFmtYVUqs6JoHM7fiuJP9pC/wBK9Vw9uSjib0H31WrkN3FMsliCOVS1Yq260vwpZFR3+kgghlBB5gjI+RqocQmyh9GQwndY2YwIpDcRLKHyMCMnfYZyM4G1ctxTFSsja6wEh5D+VLpi47pb9KnStAVslYhWYfaGXcqufZHj/apfB+BPe41kg0/aOpWKqm5BV+o+jW3u4uv0i4Eoxkwu3rDbkCdwfBvnXdtxF8T8k4t3UMgHZQZOiC2unhbiLN9eShIEPtRBWGWOD27/AAIqsmIAPMoNmMFyVXJchoXRX6PtFpotbfHEFAOTjiycvv2E77+NeRDFIpsVNVP7t/8A4tqWWZlC1aYokyoBR0wGjYYZO7zHcRtXoHiiUeJG67TtZQC0g6q7s9OINUDjsVRMlhDgVS5RWAoiKIiiLB0zRFAubdQCTyG5NLXKFJ1nD9rfr3H3Cn7hD7+P3rjtz7o7Bvzrm+IcYMF6WE2P7j07flS4Ih7xV+K4QkuN1MSJ6RtCHFHfpEsrW5BkjYbSID2+Vdtwli/gvNHI6zX7HoVCqYv3BYdA9eutTupbhlxDaoeogXZeNgQue8gZ3PLNd7WQx07QL3JUFoJ1KqNT6IWkOY7q4D6ndvlOFyFhdjxZY92e07nsFZm1EkgIDf0wrdG2Dd0ydHdafibT9RULOowCfZnXlkHtNed49gTqaT2yi93fTdpWwhlDhlcre1layOJA0lr2PzaHwcc2Tx5jy5TcJxtlXaOQ2f8AQqyWEg3GydLN0dVZGDKwyGU5BHga3x0NisCkEVbdEu9JYeKKRfxIw+YIrJGfMEKgaHLx28Ld8an/AGivLMUZkrJG9CVtGG7QVOqA0aq52yg9Agfs4J96SVv5ppCPpivW4G5YY2/7R9lq3blOIFZFatU5UAkkAAZJPIDxpubBUJSVfXzXjFLbKwcnn5cfesP6F/HbvrXYli8VA0gG8nIflZ44c+pS9016WxadD9ntwDNjCqOUY/E3jWiwXBZ8YqfaKn3L7nn2CvnmDBlaqjopY6dPpclzc273EqSH7Qyk9YuT7S7g8OMbedehyiSmlEUWjQNOih6HVbr3oJBakT2WotaScHWhJTg8PPcc/gQavZVvl8kjLjqrXWbspfQe1uL2b9o3pDMq9XBgYGBzcL2ZzXGcXYtHCz2CmPd34U2kiI853T/Xnanqs1jTy2JYiEni3VuwjtR+9T/Y9lbvBsUfSS5Tqw7j8LBMwOF1e9H7pbiCOZQVEi5wew9o8d879teiu0K1+yuFXFURZURFERREURQb9tjS9tfkiRrG/S0ZoJTwx5LQnBPqk7pt2qeXhiuYx7BZKmUT0zbk+8O/X4qXDMA2xW2bpOh/wYpZD4qUX+ZsfTNaym4Yq36ynKO6uNSBsodprsqyYuhH1Ux4Bw5xGx2AYn2g3LOBv51sK3htkVP4lMSXt1PoOisZPnOV3NK/Sc3ejiZrIgW10ck8OTC3h3ZGwNdDw3i0WItENSfO3T1Ueqic06bJa6B9DZNRlae4crboeKaVju5G5AY9ve3ZXW1lSyBnhMGpUdjbC5TVrvTCx1GQ2Yhk9QBbOePd+MbADtCnbfPZvUNlLJCzO46HcHa3RVuXHRWdrrt1p/DDqkZMZwFuU9ZT4SbbHxrjMW4XjnJnw82O+Xb5KZDU/temC0teH76wmVA/rFPahfPMlQfVJ/EuD35rS0uO1FEfAqmkgddwszomv1CtIelpTa7geL86ZkjPxUcS/FfjXUUuI0tSP03j0OhUV0bm8ltl1WCdcwyxyfwsD8xzFbFsbswsFjJsqfoif+EiHPhyme/hYr/SvNeIW5cQkt1WzhPkCtJzhGPcCfpWrhbmkaOpCvfsVWdE9Zt4bOFpZokyg9p1G5ycYznPhXrojOVthpYLVndWU/S7j2tYJJz+JgY4/wCdhk/BTUKprqWmF5ZB6DUq5kT3ctFW3dm8vr30ysi79UvqxDG/rAnMmPzbeFc1VcRyz/o0bLX57k/hSWwsZq4pavumL3Uv2LSlV5CDmVjhEA5le/zqdhXCrnWqsRJt05n1WKSpv5WKn6LaLd2FzKNQtDPBdDgllA6zhz72QM47+XYeyu4lkgMYbAcuXYKIGnmtmmWraFqihjxWN56oc8gDuvF2ZXPxBzVzne2wWHvBUvlVZD0abU9UuJTIZbVJTmU++ByRPAcvLzrW4zjjMLowxoHiOFrcx3WWnh8Q5jsnnVb9utFrbMYVgVWdlAzvnhRQRjG2Sfh41xuCYWypY6sqvNe9h36lS5pS02C3Qa3cIMSRLL+aM8JPmjbf7qyVPC0LiXQyW7EbfFUbU23C9vtRe4UQxxSx9YcSO3D6qe9ggnJPIeeasw3hwwziSdwIGwCSVGYaJ20lAqKqjCqAAB2ADAFdUTfVRVZURFERREURFEUa6jyKIl2907Joih/sump0uirNMsxcSmQ7wxNiMdjuvNz3gHYeIJrn+IsT9mj9mj94+96KVTxcymG5t1kRkdQysMEHtFcJDM+F4kYbEKW5ocLFch6c6JeWNu8MEjtYO/GVHNM+6xG/DXrPDnEMFcQ2o0lG3QrVz07mm42U/wBFOlR2lrLq06mQoCIkQcRAGzNgcieW/IAmt7iMjpHiBmixDyi626j0mMaSXkFwl7Zzv99a3GOOMv2KO74dnxq2ODMQxws4c1YSsrDoy9tFDPFfLZTXWXW3kx1WCchBnkQpG9Qq2npqy7Jo8wGmYbrIHOZbVT5+nU9nIsOoWxDMMrJDur95UdtcrU8EiQGSjl06O0IUptXycFKXpPpFz/iNED3SpwkfEitW7CcdpPcDiOoN1kE0TtwmCz1W0VQsc0AUDAAdQAPAZrSVNJXSPL5mOv6FZhLHsFtk1q2HOeED+Nf71hbh9UT5Y3fIqpmYEvT9KdJgJZXhLHn1ahiT/pFbyLCsbqAGEOA7mwWEzxDkoF/6QZWjlazs5HWJeJ5JBwqo334eZ5VtqPglxcPa5QL8hqsT6s/tCprafrbP9patJJJEzlIbaL1Vc7jJx2c+3srraXCqajk8ClZY83HUqM+V5GqkaVaWd3C95pSNaXll6/V5yHA3wR2hgCMip0jpY3+FMbtdpdWDbRWOq9JZrmx/adhcGGWEYuYGIKnHbhu3tGOYrFFTtZJ4DxpyKo52iq7K+v8AXYkiuFjjtkYM8ioQ0hHIJkn5itbi+LUmDg+G7NIeXRZ4ad0mrtl0nTbCOCNYolCogwAK8mq6uWqlMshuSto1oaLBQOkWnlgJ4h97Fvj/ADF5sh8xy7jitvgWKOppvDefK7/t1imjDhdb7G1WWNZE3VwGHx/rXoDhZa9WFppuDyqiK+tosCiKRREURFERREUReEURangFEVL0iRxBL1IBk4G4N8etg4386vjIDhdFU9HHjNuixckHCQRgqV5hh2HNeZ4zFOyseZtydPRbOMgjRZarq8cAHEeJz7Ma7s3kP68hWChwyerflYNOvJUfKGqiTpFKhJuo0MUhC4QZMfEeEBh+8BOMkdp7RvXUz8LgRZ6Z/naLn/Cjsnu6xWi76LzWrmfS34C27277xyeAB9mrsL4rsPCrm5hsHcwqS0t9WpCu4oLnVbdZbYWIYjr1ZsKzAliV7MHYbc816FT1LH0xdDJn+6g5XNd5016zrdjqmpLYzW5dVbqoZ4pCCMLlsjOCuQR8qjxwzU8HiA77o05naqXDfC51yC1EfDHpquBk8RbCqoJP8tULHR0pdfV5Rhu4lQelPRqG91GxuoVDW90/BKANsxZJzjvAI+FXwVT4oHMcdRsqtF3XSxP0aiudda1gjCQLIOMLyCoAX8s7j41MFQWUmd+5VrBd2qnekvozZxRQXligMAkMUqgkglGI3ycjJBHyrFQTveTHJvyQ9Qmb0ca/DdLdJBZW9vJDFxx4UMScEbkjvxUWsifGWlzzYq5riQVT+jHphLd6hLFdlSLqHq8BQoBTiIGB4M1Z62mbFC17ORVGG6y097Z7WfRb6UQSW8rdRK3I75XJ5Z35bZBq1wkEgqWC4I1VMwtYrVpCwaVFPHbXAvr25Tq1WFSVQb7k79+edW1EwktJMcjRrqqgEizFl0N9GBAD3rHBweoDbHHLrMc/KuSxzjRusVCO2Y/wpsNIBq9NWpam/G1tbYgWEKGfhBO4OBGvLG3M1qsJwdlUw1lW7Nfl+VfLIW6NUzTekHJLnEb8g/uP5H3T+U792ah4rw7LCTJB5mdOYV8c4PvK3vL1IkMjsAoHPnnwA7Se4VoaekmmlEbG+ZZXPbZHQq2ZYTxrwBpHdE7UVzxYbxyScDlnFepRxuZE1rzcgLXONymhYhV6tWYFEXtERREURFERREURBoirdRjyKIku/wBKbrC8bvEzbOYyBxgcuLIO/iN8dtYpoIpv6jQ63UXVQ4jYrGy0VUyQDxHmzEsx82O58qysa2NmRgsO2iEk7rW9pxXcMXYgMzf6TwoD8ST/AKRWtxqq9moXkbu0Cy07LvuUz15itiqTpSLJlVL0R4fIXjG4xvkHmuO+tzhJxAOLqIm43tt8lhk8O/mSrF6PeplS60y4VXTJQSAOu4IOG58ia6uDjOZjfAr4/U7FRXUoOrCqzRre/wBPubq5mtWuHuEcccTAhS7cROOeM428K6KPHcMrGNa2TLY7FRzBK0aBHot6YpYJJBfq6KG6yJmjY8LEEMOW2c5z4mtjVxRVBDoXg+hWMXaDcKN0I6VW1qt/eyMr3UrERREnJBOeeNgSfktZ6mnkkLIhoFa1waFL0fpvZXNpdWVxDFZxyKWQqWIL5zk7bHIBqyWkkilbIHXQv0sAlf0Za/8AYbsymOWVGjaNhEvETkgjHLtFScQ8KSIZnhp7lVaHW2W7SejWoNefabaBosSmSMy4UAFiQGHM7HBxWtrOIMMgi8OWQO7DVZGU8jtgnGT0ePczNdalOvG2C6xAKuwxux/WuVqeNi0eFRR+l9/gpLKMN1eUw9HH0+FxBaqoYg+sFOGK8x1h9ogdma53Eo8XqIvaKm+Xp/hSIzGDZqZjXNKQl/W7YJcW8g5SEwv/AKgXUnyZcf6jXZcK1WYyQH1HwUSpbzUi40vIIIBB5gjIPmK64EjZQ1GsujyK6sFPqnKrxMVU96oTwg+QqmVgdnawB3Wwv81W5Tnp0WBRUVmKIiiIoiKIiiIoiKIiiIoi1yR5oigyWAPZRFg9oAKIlG5uVgvHklBWOSNEWTHqgqzkhj7vMbnatNxBRTVVMwQi+UklSKd4arHUdVjhQMzZ4vYVdy57Ao7a4ekw2oqZfCY03535KU6QAJdit5JHM0u0jDAUHIjXOeAHt7yf7V6PQ0jKKHwo9+ZUCR+fVTOh1qqG5KgKGmxgbD1URTgdmTk/GuX4vkvPG3o37qXTDypkzXIqSly66QAySJ9mMqo3AWBTc4BIAYjlmuroeH6iWBsrJLX2GqivnaCpVjZWtxEkot4+FxxDijXO/ftWsqqitpJnRGV1x3KzNa1wvZSU0W2XcQRDyjX+1Rv9SrHaGV3zKrlaBsqP/wBUhUZ4rQ8C5yeJFyFJBIUbnka6NnDVTM0PfNuL21UYzgG1k0xSBgGHIjI+NcjLGY3lh3BspY1Cq+lsAeznU/5bHfvUcQ/Sp2ESFlZHbm4D6qyUeVUz2XWRqRldldGHNDjKkeX6ZHbXqMlnlzXC4Oh9FrL2N1aabrZIEcwCy9/uuB7yk+HMcx9a4HFcCfTvzxasP0U9k4O60398Llo47ccfBKjvJ7i8DAkBvebYjArY8P4TPBL7RMMotoOaxTSgp0itgRXVKKtiWQHZRFKjjxRFsoiKIiiIoiKIiiIoiKIiiIoiMURap02oiW9Us85qoJGxRUtj0eRG4lQA8u3Ydy/hHgMVUuvy1S5VybHC8qtRVHR2QCS5jJAZZi2M7kOiMD9fpXG8VQuMrJLG1vsptM7y2U3W9Q6mPIGZGPDGv4mPL4DmT3CtHhtC6qnDBtufRZZH2aqey00pGATlubHvYniY/Ek16cGhlmM2C1rtVN6KMBC0fbDIyY8M8S/7SK4PiaEx1peNni62MBuxWWo3IjikduSqT8hWlpIjLOxjdyQr5DZqXdM08iCMMN+AZHiRkj64r1ceQgDlp8lrDqVK6N3HV/8ACucGPeIn3487Ad5XZT8D21xfEuGFkntLB5Xb9ipsEtxYqT0qvFS1mBZeJkZVXIyxYcIAHM7mtRhNLI+pjeAbAjVXyvFrKwstOxGq/hUD5ACvTH+8VrlDvtGVwVZQynmCARt4GqBxCKfplhw4AGAOQHZS5RMcC4FURbqIiiIoiKIiiIoiKIiiIoiKIiiIoiKIvCKItEtuDRFrW0FEWNzDtREoazoqSNlkBP4uTDyYYYfOql2YZTsgJWnTdCAcOS7EDhXjdm4QefDxHbPfzq1jGM9xoHoFW5TE1l6tVVEt3MUsMzSQ8BDgB1csBleTDhB3xsfIVBxHDoa5gD9CNiFkjkLFqmFxc8McgiWPiDPwFyWCniC7qBgkDPhmolBgVPSTeKHFxG1+qufM5yaYrP1a3O+pWFUmr6OHxkHY5BUlSD4Ebiq30LTqDuEBssNL0KNGDBBxfibLN/M2T9ao2zRZoA9FW5TjZw7U7qi2tbA0RZRwAURbgKIvaIiiIoiKIiiIoiKIiiIoiKIiiIoiKIiiIoiKIsXXNEUSWzBoi8iswKIt7Q7URVd1p+aIsbbTsGiK1ihwKItctoDRF5HZgURS0XFEWVERREURFERREURFERREURFERREURFERREURFERREURFERREURFERRFiVoiAtEWVERREURFERREURFERREURFERREURFERRF/9k="/>
          <p:cNvSpPr>
            <a:spLocks noChangeAspect="1" noChangeArrowheads="1"/>
          </p:cNvSpPr>
          <p:nvPr/>
        </p:nvSpPr>
        <p:spPr bwMode="auto">
          <a:xfrm>
            <a:off x="155575" y="-1722438"/>
            <a:ext cx="37528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QTEhUUExQVFRUUGB0XFxgXFxkcHhgfFxgXFx0cGBodHCkgGSElHBwcIjEiJyksLi4uGh8zODMsNygtLisBCgoKDg0OGxAQGiwlICQtLCwsLCwsLCwuLC4sLCwsLCwsLCwsLCwsLCwsLCwsLCwsLCwsLCwsLCwsLCwsLCwsLP/AABEIANwA5QMBEQACEQEDEQH/xAAcAAACAgMBAQAAAAAAAAAAAAAABgQFAgMHAQj/xABEEAACAQMCAgYHBQYEBQUBAAABAgMABBEFIRIxBhNBUWFxByIyQoGRoRQjUmKxFUNyksHRM1OCoiQ0Y7LCFnPh8PHS/8QAHAEBAAEFAQEAAAAAAAAAAAAAAAQBAgMFBgcI/8QAOBEAAQMCBAQDBwMDBAMAAAAAAQACAwQRBRIhMQZBUWETInEUMoGRobHRI0LBM1LhFWKS8HKC8f/aAAwDAQACEQMRAD8A7jREURFERREURFERREURFERRF5RF7RF4aIqjUuktvA/VyM3HgEqkbuQDnGeBTjOKGzRdxA9SgBOwRpnSS3nfq42bjwW4XjdMgYyRxqM8+ygsRdpB9Cq2I3VxRUXhoiBRF7REURFERREURFERREURFERREURFERREURFERREURFERREURYO2KBEjx3Fxdl2Nw8cQkdESIKpKoxTLOQW3weRFc/i+OuopPCjaCbbnkpMUGYXKztZWsZA3G7W8h4ZQ7M5jY7CQEknGdmHLkdsVbg2Nuq3GKa2bkRp8LJLCG6hN804AyTsK6MC5soxSf0ePGjTt7VwxkPgDso+C4rgOI6syVZjadGgD4qfCyzUdICURbhfat3En+nOHHxQmrOHqsx1QY46O0SdvlTilwOHOdsZzXoRGtlAOiS5Cb9zK5YQKSIFVivFg4MpIOd/d7h51zeOY0aVwgpz5uZUmCAOGZyymeW0MbpcStF1iK8chDjhdwpIYjjBGc8+yrcIx2WrmEMoFzzCSwhouE8Ka6QKMvaIvaqiKIiiIoiKIiiIoiKIiiIoiKIiiIoiKIiiLwmiJZ1TpBI0jwWqAvGcSSyewhIBwBzc4IPYPGoldXQULA+U6nYDdXsjLyoUOoXVr60jtdRHd/VUSJ3lAoAZfy8+7urV0HEMNS/wAOQZTy/CyyQEC4TAb9JEV42DKwyCORFdABqo52St0S/wCWA7VeQHzEj5rz3iUEYg6/ZbGDVgVpcQh1ZGGVYEEeBrSwymKQPbyKyOFwl/8Aa04tWt+oneVEaIPheFsAqrFi47MZ2r1GLFKPK2R8gvbULWmF5OyvdOh4Io1xjhUDHkAK8zrZGyTveDe5WybcNRqMHHFIg3LIwA8wRVtJII52POwKpILiyo5tSuGtltvs86SMqRNJ6hUDZXbiD55Zxt216Y7F6LKZBKL2Omu61/gvz7JggiCKFUYCgADuA2FeYTymWRzydytkAALKt6UNi3Pi8YHmZFrbcPNLq9tu6wz+4mW51RIYmkkbhVefj2AAdpJ2Ar0fLcrX9kuubi6+8eSS3TnHHG2GHc0rD2j+X2fOuXxLiRsEnh04vbcnW/YKVHT6eZTNN1meKWOC44ZBKxWOZQFOQrPiROXJTuvyrZ4bisVe05RZwGyxSRliaga2axL2iIoiKIiiIoiKIiiIoiKIiiIoiKIvM0Rabh8CiJMt3xe3K/5gSUeOB1bfVR865fiuG8UUo5XBUulOlla1xN9bhTCFRvZXETsLXq+ql9YiTixG3ayKOYO3q7DO9dlhvEUccGSpuSNu/ZQ5KbMbhYQ3EGnxMLi4XLO0jFsDdzk8KjszWsrBU4zUeLFEQNuv1WRr2xNsSqXU/SQiKXitriVfxlCqefERW0o+CqmX+q8N+pWJ9XbYKPoHSi/1BGe3W0hVW4cyyEnOM7DG9bh3BtFT6Svc49hb+Vg9reey96SXOo2kbvNf2ayKvEIlX1m8Bk1Lp+GsLkIAjcfj/hY31Eg/cqroRrmrai7iKWJRGMszptk8ht21nq+FsIgGrT8/8KrJpDrdRLn0mX1tNJDPFE7xMUbAK5IPZ59nnWF/A1BKzPE9wG/X8KrayTmnE9M5ogDd2FxEpAPGg413GezcVz1RwY8k+zyh3Y6FSW1R5hTP2na6ggWK4AZWV1wQGDIcjKnng9lamKmrsGqBNJEdPl81kMjJRYFSo9OneVDcyJJHFvGFUrljtxOCSMgcsbb1NxDiVstN4cDS0u97XkqRU+U3Oquq5G6kqruH4r62Qfug8x8NurX58R+Rrs+FISGyTctAodQeSc4W2rq7qKvVlBJAIyOYzuM947KrqOSLZREURFERREURFERREURFERRFB1fU0t4mlkJ4UHYMk52AA7STgfGrmi5RKP2Wa5PXTySRMf8ADSKRlEQ8ce23eTt2VyWIcSujkyU40G9+amMpxbzLd+0rm3H3xNzD+MLiVPFlG0g8gD51Ow/HoKo5JBld9FjkgLdlU3t+slzA1swlcH1uA5Aicb8Z5LuFIB32NT8XbCKF4nIF9R6qyC5forXW9cgtU45nC59lebMe5R2157QYZPWvyxN068lNklDEszS6nfr9wEsYn2QzHEkn8I7PlXfYfw1Q0pD6n9Q9BsFAkmc7YpV9H3Rpm1eWO+HWSWyl+FjxBmGOE5PMetmuuqHxx0w8AZWnoo7Re9ytmjeky8OoKkpUwvL1TQ8AwqluHA7ciqy0EfgeIN7XuqNJvZUvpH02Oz1ZhEAqApMFHJcniIHxFZqR5lpfMqW8yufTvBm9gZRkywLjHaQzAfqKx4U/LG7sVRw8yZ4LOHTrK3tTeRWtwzpcTcecthgeHbkPVC/A1Bc6SeRz8txyWTMBoqzpl0YE+t2cietFd8MjMvI9WASc+KhfnWanqSykc06EaKgAzXTLqklzPqR+w6hAFjISS2Y7jgPrer29vLFRmFjID4jTfkUaLuJSD0nWzuteiji2idkjlKerlyWBKnsO6/KtjEXtoyXi/rrorW6u0U6LXb+y1CWyiWS8jibAUglwvCGzxDlse2ufreGqCth8XRjz02WdlQ9pT9oHSWG6yqkpKvtxOOF1Pka85xPA6qgd5xdvIjZbCOdr9lBivxbXM73WU6wjq3AJVkXZUGBs+STw9uduVdjgUtO6jbHE4C2rr73/AAoszXBysmkuLr22a3gPKNDiRh/1H93P4V+dQ8S4jZATHAMzhz5BXxU9/eWH7DWLElriKZOTdknesvawPzHOtNRcR1LJf1jmadx09FlfA22iaej2q/aYFl4SpJZSp3wUYq2D2jIODXd6WBHMA/PVQVZ0RFERREURFERREURFEXhql0VJ0jgEsMkTcnUqT3Z7R5Hf4Vew6oqTQr4yRYfaSM8Eg7mGPoRuPOvNsboXUtU4cjqFsonBwVlWnvbVZdFHtbaNOLqlRSSSeED2j2nHbUqWeWTL4riQOqs8vJcM1HULmy1QTXWZGjfi9bcMhPujkNq9mwQUlRhwFKLaC9t79FqJMzZNV0PppBaJLDq0s08kTcDQwxk44x6wy3JR4bcjSmL3gwNaL8yqOs03VLr+tQDq9asZeGcvwTQSPksMBSvD4DHLbG9SIYXkGmlGnIqwuAOnNbdP12O4k+02ujE3R36xjiMMfeGdjUOqqoKQZJ5wB0vqsrY5He6FBuvRxfXkzz3U0avIctjLY8BjAAHKtU/jegp25IWF1vkVlbQu/cVdXvo3knKNcX0sjRjCHhX1cb+r3VqRx2WgiOEC/dZRQt6rRqPoq65uJ7yV2xgFwG2HIZq6Pj2Ru8It2Q0I6qRB0Z1S2MZgvI5RCpWNZU9kEYIB58h31Ij4yoZSRLEW35hWGidyKVtDtLvTdQF5d20ki5cs0WG3fOTseQya6NuM4fXwiOGQDsdCsBgkZyVd0Rga/wBaV1PADOZyeWFV+PGO/kMVuKg+HSZd9Fjj0Nym3p76UDFNNDYIiNxcMk+AWYgAHh8sYye6oNHh2dgfJt0Vrnk7LnvRu2ubu8Xq3frWbiaTJyoHNiazY1U0tLROdOAW2sB19FfTsJcLL6HldEVRKy9gBcgZPx7a8LZ4r5HOgB57dFuCQ0aqTUU6K9Vev3xjj4E/xZTwRjxPNj4KN/hW4wXD3VlSLjyjUrFM6wV/0etxFCka8kUKPHvJ8zv8a9IJBOi1yuKoi9oiKIiiIoiKIiiLwmiJd1DpMVmeKGBpjGB1hDqoUtvw78zjBPmKj1VXT0oBmflvsr2xudsq666TIR99DPB+Z1DL/MhbHxxSCrpp/wCnICVQseN1RtNm7iNsysz/AOJg5UxjPrNjkQdl7dyOVRscjhNC41G4909+iyU5cXaKJ6Rumgs06qI5ncfyA9p8a5/hnh5+IS+LIP0x9VfU1GUZRuuZdD+mstpOXdmkjkP3ik5Jz7wz216FjXDdPW0wjjaGuaPKf4UWGdzDqup9L9Bh1W0WWFlMgHFE47fytXnOD4jUYHWmKYWBNnD+VNljErbhInR+W/uLN9LEAKB95JcjqdwcDxyCRjvr0auxOgpAKtz9xoB+5QWwyPNk36J0CsrJOtuSsjjctJ7IP5V//a4Sv4oxHEn+HTAtB5Df5qcyCKIa6lXT9ICRi2h9XsaT1F+C4LH5AVhp+GZpPNVSWvy3Ko6oGwUSe7uiCTMFwCcRoB9WyT9K3MPD1A2wcCT1v/AWEzvTBo1y0kETvjidAxx3kVwuJQMgqpGM2BWwjN23K91aZkglZPaVGI8wCaxUTGyVDGu2JVJTZuiWrOW5ChluXbIB9dEYbjPIAH616JPgmHyaZLdwVr/FeCp8WvyptNEHH4ojk/FGwfkTWnqOFv3Uslj0P5WZtTyKhX3RqyvgZIW6qYfvIiUdT+ZdvrUaDF8Twp4ZOC5vR2o+CudFHKNFyvpF0Du7aQKEMyucK6DOcn3hzU+deiYZxTQ1kWcnI4DVpUJ9M9psup9E9Eh0qzaSYgORxSv+iL/95155jeJT45XCKAeUaNH8qcxrYGXK5N006WSX03ESVjU/dp3DvPjXpGA4DDh1OGuALjuT9lrZJnPcnz0Y9O+s4bW5b1+UTn3vyt491cbxZwv4V6ulGh94dO6mU1Rfyu3THczCC8d7lvVcDqHwcBR7UYAz62d+8jyqvDskD6LJGLOb73fuk7XXV3Br07D7i2OPxzv1YPiEUM3zxUqpxiig0Mlz0CsbA92oW6PpBcxSR/aRD1LtwFoww6tm9ktxHdSdvDIqyhxmnrH+HGCD35qroXN1KbQa2YWJe1VEURFERREURQtRmZUbgxxYPDnlnG2fjVW2vqqFKHRXHUA5PWFiZs8+sJy/F/qz8MV59xKZjWu8Qaft9FsoLZdFbFc1oxK4NygrMl3pHqFvpsEs6xorycgoA42xgZx3VvMMp6rF52QOcS0fQKNO8RjRfP8AfXjzyNJI2Xc5JNe20lIylhbFHsAtO4lxuVFdcc6lBF1X0KJc5kO/2Yjt5cf5P615tx4aMhoFvF/hbKjDgNdk/wCq611bGKFQ8x3PYqZ7XP6Dma5HCsFkrfPIcrOp5+izyTBugVfbaUzsJJWMsnYzcl/gXkv6+Nd3T08NMzJE2w+qhOcXHVXkGlVlVqi67bdXBK/4UZvkpNZIh5wqFTNLj4YI17kUfQV5PXvz1L3dytuzYLbdx8UbjvUj5isNO7LK09CPuqP90qt6M2fHbQnH7tR8gF/pXrbjfzdVqiplxpVURUl7pPrca5SQcnTZvIn3h4HIqj2RytySi4PJVBINwpWl62wYRXAAY7JINlk8Pyt4dvZXF4tw+6EGem1b05hTYpg7QpS9MunXLxpIhLQJ7aDsP4iO0fpW14HrKOGV0cos87H+FgrGOOo2XG69XtbuFrlkjlSCDgg5BHYRuKscxr2Fj9iqg2K796POkwvrcCXHXw44s9o5Bx57ivF+JsHfhtSXx+4//tlt6eUPCb65NSVV9I50EDI68Zl9RI+12bkB+uezGa2+C0081U3wdLa3WGYgN1TNoKusMayNxyKih27yAMn516U4gm4WuVlVERREURFERRFA1BdqIkfUYpIpTNDjiOzodlkA5ZPusOxvgfCLXUMFbHlm0PI8x/hXskLFaaTqiTqzKCpQ8LqwwVIGSDXnmJYXNQzCJ/PY9VPbIHC64d6TOkX2u7IU/dQ+qnie016zwnhIoqQSOHmctVUSZ3pPrqlgTD0K6NNfXAjGRGu8jdw7vM9laXHsXbhtK6Q7nRqkU8Re6/Jdv1GUWyRWtqoVmUhdtkVcBnPedx5k15VhlG/Fqp09QdNz+FsJX5G2C3aNo4UYAO5ySdyxPMse0mu50ADQLAaWUEm+qZ7SwAoisFgAFESv05H/AAswHvJw/wAxC/1q9jspv2P2QarfGMADwryGZ15HHuVtm6ALKrWGzgUcNFH6CH/hgD7jyp/LK4H0xXrMBzQRn/aPstW7cpneAGsitVfd2ANES1q2lAgqwyDzFVDspundR9AvGZpLWU9Z1aghjvxK2Rh/zD6jeuL4hw0UcjamE2zcuYU2B3iNs5cj9JXRH7FNxxg9RKSV/IefCf6V3nCmPf6hB4Mmj2fUKDUQlhukyuuUZXXRLXGs7qOYeyDhx3qef9/hWpxrDWYhRviI1Go9VmhkLHL6B1TWVit1nVTIHKhcEY+8ICknsGSMmvFKLC31FX7M45SL3+C2z5LNuFE0iydpOumIaUjAx7MY/Cg/U8zXoNJRw0cfhxfE9Vr3PLjqU72S4FSVaplERREURFEWuaUKCTsAMnyFACSiTIdZvLlBJGLeKN914ld2IzsThlAyN8b860tbj1NSzGItJI7rO2nc4XUW7trwj27Zj3FJF+oc/pUaPimlJ80ZVTSutuqfpJdNp+mSEkdfLkEjlxyc8eAHLyFRaZ3+s4u0tByN5dArpf0o7BcFY717GG5fKOS1a9RcnA3J2FULg1pcdhurgLmy+h/R/wBHhZ2iKR95J68h8SOXwG1eGcS4qa+scQfINluYI8jbK61DTY5gA4OV3VgSrKe9WG4rV0VfNRvzxn4K98YcNVHt2urf2eG5jHY2EkHkw9VviB5111JxNBJpOLHqNlFfTncK90rpNBKwTJil/wAuUcDfDOz/AOkmuije2VueMgjt+FGII3CumNXKiT+mxzEF/FLGvzkWrXm0T3dAfsro9XgKYK8iJubrajZeiqFFE6GsAbhPw3D/AO4I/wD5V6phr89HE7/b9tFq5BZxTcDUzVWKh1XpRDGTGnFPKP3cQDEfxNnhT4mrZHxwtzyuDR3VQ0nZUk8NxcnMrCBD+7iOWP8AHL//ACB51zVZxREy7adt+5/ClMpublNsbCOFeGNAo7ccz4k8yfOuRqq2aqfnldcqU1oboFG6R6Ol3byQuPaHqnuYciKy4ZXvoqlszDt9lZKwObqvmq+tGikeNxhkYqR4ivoCmqGVELZWbOC0rmlpsVoArPsrV2r0YXgvNOktJDkx5Tx4W3UjyP6V5NxXTnDsTbVxfu1+S2lOQ+PKU1WujTAANeS5H4ViX68GfrUGbi2UnNHGB6q4Urea3y291GrNFeSlgCQsixupIGwPqBvkarTcUvfK0TMFr8lR1MANE0aHqIuIIpR+8QMfAkbj4HI+Fded1EVhREURBoioOlnG1tMkftsjKBnHMYOD34zV8ZAcnMKq0a8jkjAjPsAKVOzKRthh2V5hi1JPDUOMo3N7rZsc0hT61iyLkHpu1LMsMAOyKXbzbl9BXqHANHaOSoI30C1VY67rLmBr0ZQ02+i/RxcXycQykX3jfD2R88fKuZ4rr/ZMOcRu7RSqRmZ9yu16j0gjhl6sq7YALlVyEBzji3z2HkDXk9FglRVwmZlu1+a2LpmtNlY21wsih0YMp3BByDWtngkgkLHix7rK1wdqFszWEqq0XllHKvDIisPEfp3VngqpoHZonEFWuYHbqLDBcQf8vNxp/lTksPJZPbX6jwrqKPik3AqG37jf5KM+m5hQtUv3neJXgeLglEkjMVKBUDHZwd98dgreVOJ00lJJ4Trlw0HP5LC2MteCVvbpLCSRGJJiP8qNnHzAx9a5GDhyumGbLYd1KNQ0LH/1NEp+8SaLxkidR8WxgVfLwxXsFw0H0KoKhhWmx1J4ppmhhadJyrxsjJwZ4ArcbE+r7I5A10WF1sFNRiKodlc2+h33UeSNzz5VNlt7i4/5mXhQ/uYCVXyaTZ3+g8K19dxQRdtM3/2P45LKylA1KmWlmkS8MaKijsUAVyk9VLO7NI4k91Ka0DZb6wBVWm7ukiUvIwVRzJrNBTy1DwyMXJVrnAKltekpaZFMJSORuFHYjizgkcSe6Dg4zv3gV0NTw1JDSunzXLdwsDZw51lzb0z6P1dyk6j1Zl9b+Jf7g12fAtf4tM6ncdWnT0UOsZZ11zrNd4odk7eiLU+qv1Qn1ZlKHzHrD9PrXI8aUgmw0v5tN/gpdG6z7dV3mvF1tlX6lq6Q4Xd5G9mNd2b+w8TtWzw/Cp6twLBp1WGSQAKx6G2jw26o5GeJmwOS8bFuEHtxnGa9MylrWtJuQAFrzumOioiiINEVZqMWRRN0l6ppnr8alkkHvocN5HsYeBBFWytZK3JKMw6FVDi3ZZ6FqE5nMUpRwE4wwXhb2uHDDJHxHyrj8fwenpYRNFcXOyl08hfe64t6SLvrNRnP4W4B/pFejcK04hwyO3PVa6Z13lLFdEsS7H6D7HEM8xG7MEB8FGT9T9K8u4+qC6eOnHIfdbSkbZl1f6bCZTLN/mSsR/Ch4F+i5+NbGgiFPSRxtGwv8SsEhzG69NrJCxeE8JO7IfYfzHun8w+INK2ggrWZJRrydzRkjmHRXOl6ykp4CDHKOaNz81PJh4iuBxLBp6I3OreoU+OUOCssVp1lWu4nWNWdjhVGSe4CskUTpHhjdyrXGwuq/SNGa9xPdAiHnFByBHY8o7c9i9lekYfhcNA3a7+v4UCSQuK3a7r/AANHb2Jj6zjCvhCyxrg7tw4APLbNbGonZTRmSc7cr2J9Fha0yGwC1aV0ldJ3gv2jAPD1biMqjcQOVJJIznbnWKjrIq2LxIND0vqrnxlhsQt2s9HTDm4sQFb2nhGySjtwOSt4jnVKuihrWGOVozcncx6qrJCw6LZpt+s8SyJyYcjzHeCOwg7V5nWUb6Wcwv3C2THBwuFKqKrlV6rrKxHgUdZKdxGP1Y+6via22G4RNWG40b1/CwyTBqqorB5WEkx43Hsgewn8A7/zHfy5V31HQw0bMsQ15nmoD3lxWOt2JELlfaQca+aEOPqKmgB3kdsRb5qg0Oigele2E+miUe4VkHk3P6GuR4Tl9lxfwupLVJqhmjuuFYr2NaxT9AujFcwyD3ZFP+4Z+lQsShE1JIw8wVfEbPBX0B0mml6yBEkaNJOPi4ccRIAYAEg47eXdXkXDdFBNLIJW3LfktlO4jZbtH0hUOVXdvaY5LN/Ex3PxrswMjcrdAod7pwsIsCmnLVFPoiKIg0RUPSPWepKRpGZZZc8C5CgcOMlmPIDI5AmscsscUZlkNgFVrS42CoJLG5l3lnEefdhQbeBZ+InzwK5mo4rYNIY/iVKFKOZW7SdGWF2cPI7soUl2zspJGNhjnWixLGp69jWSAAA8lmZEIwbL506RS8V1O3fI3/ca9swhmSiib/tC07veKrRWxVq7x6Mx1ekB+/rW+Rb+1eOcVu8XGsnTL/C2sOkKaeiFl/wsHjGhPmVBP1Nde4WOXoohVnd6bkVaqJb1PSA3MHY5UjYqe9SNwaXuMp1B3B5oLg3C1WmsyQ+rceunZKBuv/uAf9w28BXLYlw2195KXf8At/ClxT9VI1vE720CkFJ5MsQeaIOM7+O1QuGqQipe+QasH1uArpn3Git+md66pFbwnge4bg4h7iKMuR442HnXYzTtp4Xzu/bt3Khtb4jw1VsksVmscUcbMz7JGgyzkcyf6k1wMFPV4zOTf1J2CnucIm2C9gvUnLwTQtG/Dlo5QN1PaCMhh5VdWYXV4WRMHaX3CMlbJopPQ64aKWWyZiyxqJISefAxxwk9vC3LwIrssOrPbKYS/uGh9VEljylRIYxBfXMWwRwtwvcOIlX+oz8a1PFNP4kcc7Rrse/RZKR9rtKiXetPN6ltsnIzEc//AGh738XLz5VGwvhzQS1X/FXSVHIKRpWjheQOScsSclj3sTzNdcAGjK0WHIKIbk3KZbXT8CiKNqloMEHkdjVzPeCJMu06zQ2B5i2+qD/4rih+jxALf3j6qW/WBcDr2papeo2DnuOate3M0jsVc33gvps2EVxBD1yK4Cqw4hyJUbivn11XNR1MngutqR9Vuw0OGqwGgou8Uk0J7OCRsfytlT8qnw8TVsZ8xDvVWOp2clZaDqUwn+zTlJMxmRJAOEkBgpDryzvzGPKuuw3EW18ReBYjdQ5I8hTQK2CxooiwkO1ESX0mu1S6tpHPCgEiliDgFgmMnkM47agYvC+agexvZZoHAPVijhhkEEHtBzXmL43sNnCy2AIWQqwKjtl8u62uLiYf9Rv+419EYYb0cf8A4j7LRP8AeKg1OVq7z0A30YAfglH+568a4l8uO37t+wW3Z/RTz0Q3tYD3xRn/AGLXZye+VCKv2TNY0Vfd2YPZREmapLmQxQKJJR7X4I89sjf+I35cqw1NVBSMzzH063VzYy7Za7OxFrPYAtxDjkQnkA0iswwOwZGAO6tLhFeK2qncABcX+oUiZmWyuOmnqXFpOfYDPGx/D1oHCT8Vx8a2WJROmoZWN3WGE5ZFF1FJY7iK6iTrerVkaPIBKvg5QnbIIrluHsThpc8M+gdzUmeIuFwiJpbi6FxJEYVjjMaKxBZuIgktwkgDbYZqbxBi1PJTCngdmublWU8Lmkly36D95qUrr7EMIiJ/M7B8fAD61O4egdDRXd+43+SsnN3KLrdutxfzxnPCtsI2I75GY/oKux6o9np4XDU5r2VKZty5RbJjbEJcgBNlWYD1D2AOP3Z8fZ8RUugxaCuAI0dzCtfEWJ4s7UYGKn+qx3U8LRFVaoNqq3cIkEvjRHY9tux/mBP9a4ufzcQC394Ut39BcBr2papeVR3un0VzdwvqXS1xBED2Rp/2ivnSuBNVJb+4/dbxps0L261GKIZkkRR4kfpzqkNHPMcsbST6I6QBQ9HuDNeCZEYRLEYwzDh4izq3qqfWxgcyBXf4Hh8tFA5strkjT4KDM8OKd4jtW3WFZ0RYSjaiJe1a14s+NASESnNowU5TijP/AE3ZR/KDw/SrJYo5R+owH1H8qoLhsVv6Pzut00Tyu4aLjVXIJBV+E4OO0EfKuZ4kw+nipmyxMDdbG3NSqd5dcFcP6a2/V31yvdIT8969G4dm8XDondrfJa6UWeVSVu1jXcPQ3OJLB4/wOw+DDP8AWvIeN4jFiDJeoH0W1pjeKyeugcubWNe2ItEfAxMU/QCukZJ4sbX/ANwBUZwsUxXd2kSF5GCKoyWY4Aq4aq0pSu9SmvMiPjgtzzf2ZZR+Qfu1Pf7XlWlxLHYqMZYvM/6BSI6fN7yk2VmkSBI1CqO79T3nxrgqqqlqZC+U3KnNaGiwUbXLDroioPC6kPG34WXcH51nwutNJUCTlsfRWSMzNsp2lX0WoW7wzKBIBwTRnmp7x24PMGvT2StdaWI3af8AtlrSLHVV37Mvrf1UCXUQ9ks3BIB3HI4W88itJW4BTVLs8ZyO+izMqHDQrz7JqE/qhI7VTzctxuP4VAxnxJrBS8NQQuzyvzdgqunJVoxg0y1wMk9g5vK7fUkn5V0TQ3no0fQBR3HMbKs0K0dVaSX/ABpmMkmOwnko8FG1ee49iQrKizPdboFsYIyxtirGRAwIYAg7EHka0jHuY7M02KykXVfbRzWhzb/eQ8zAx9nv6lj7P8J9XyrscM4jBAiqv+X5USWDm1M2kazFcKTGd12dTsyHuZeY/Q11gs4At1HZRSCDYqs6X3fV20r9qo2PEkYA+ZFZI7E3PLVUAubJL6dkW+kNGNvu1iHyAP6VxeBN9sx0P5BxcpdR5YrLgZr2hapSNPi45Y1HvOq/NgKj1b/Dp3u6ArJGLuAXfumPADaxyHhjyxJJIX1UwoYjsye3uryHhgMknme4Anlf1WyqL20W3TtGjGGRE334gBv8eddkS5nlsoQTXptrirDqqq8jG1EWVEXhoig6lIkaNJIQqICzE8gBQC5siTj1t0eIcVvB7v8AmyDvJ/dA9gG/LcVo8Sx+KkJjiGZ/XkFIjp82pU7TdIhhJMaAMebc2b+Jjua4usxOprNJnkjpy+SmNja3YLjHpi0/q7/j7JkDDzGx/pXqfA1T4tB4fNpWrqmWelDTtKmnPDDE8h/KCfmeQrqqmvpqYXmkA+OqwNY52wXZPRV0ZurPrTOAiyAYTOTkHme7avK+MMZoq8sbT7t5rZU0bmDVMltqDWc8y9VJIszCSIIu3ERwupbkm4Bye81KwbEYX0YErwCz7dlZLGS7Rb1sZJnEt2wdhukS/wCHH8D7bfmPwxWoxTiJ8t46byt5nmVmigDdSrSuUJJNypKKoij319HCvFK6oPE8/Ad58Kk09LLO4NjaSSrHPaEs3d+ks0bIksEhPAk4wpyc4DIdypx2iuyo6TEMOgc9xBDdSw/wohLZHWCYItX1CPZo4Jx+JXMZPmpDD61Ih4ioJBeQFp+YVrqZ42RJrd++yQQw/meQuR5KFGfnV8vEOHMHlJd9FQU0hS9NcmK5LSrJdzIAWkyoEfHkhYoycDYdm/jWJ3teL0xdE7Iy9gOvqrhkhOuqYdO1eGbZHHEOaH1WXzU7iuPrMMqaU/qt068lLbK1ynVrisiKb7ooF9podhIjGKZfZkTn5MOTr4GtxhuLz0RsNW9DssT4Q5Qb03VwY4polCpIrySK3qyBPWUBTupLYJG4GOZrqajiGl9lc6I+dwtbpdRo4Dm1Ubp/0akvoFjjkCFW4sMNm2xjwrQcOYvFhtSZZW3B0WaoiMgsuO630HvoMl4Cyj3ohxD6b/SvVaLibDqrRkgB6O0WsdTvYsvRzpxl1GFSPYYuwI3HACfhviqcS1rYcLkcxw82gWSmYTJqF9DOoOxAI7iK8MY9zTdhIK2xaDuqhtHMR47RhG3Mxn/CfzX3T+Zd/Oulw/iSaIhk/mb9VHkgBGiZOjmpC4i4wpRlYo6nfDLsQD7w8a7cOa4Bw2OyhWtoriqqiKIg0RUvSKESwyRHlIjL8xjNXMNnC/NOd1RdH79ZLeMlhxAcLjIyGX1SD8RXmmMUUkNY8AG17rZMeC1TpbhFGWdQO8kCtcyCV5s1p+SuztCg32lWt1wSSpHKE3RjgjB3yDyxUqnrKuiJZE4tJ3HNWua13mKo9Y6eWFmOBCrsPchAwPMjYVuKLhzE8SOd4IHVywPqGM0CUX6ealc5mtrcrbw+s+FJyo5gudifAV18HBdDDHkmfmee+ijmqfe/JdT0u+WeFJUOVkUMPj2fA7V5nW0r6Wd0Dxq02Wya4O1Ck1FVyh6hqkUI+8cAnko3Zv4VG5qZS0FRVOyxtPqsbpA1Us2rXE20S9Qn4nHE58l5L5k/Cuso+GI4/NUOv2CivqCdlja6MOLjPE7/AI3PE3z7B4AAV00cbIm5Ym2Cjkk7rDV7coqtj2ZIz8pFz9Ktlbnge08wVVnvgprryM3BK2i9FUuVVK8EHWXF03dIq/yxp/c16ZgjcuHxjrc/UrWze8s73Rg2OJc45HkR/CRuPhW2vpY6joViGhutUNxcQ7BuuX8Mpw3wkH/kPjWjq+H6Sp1Z5T22WdlQW7qzsukETsEfMLnksm2f4W9lvga5WswCrprkNzN6hSmzAq2rSnRZr3WE8wRWdjhVGST2AVdHE6R4Y0alWvcGi64Ve+ka7F1JLFJ92W9WNhleEctuyvY6bhGifRMjlbZ25Pdao1Ts1wnDQfS5C+FuozEfxL6y/LmK5fEuBKiMl9K7MOnNSGVbSPMnqzuLeRPtERjZSpPWKByHPf4VyE8dXHJ7NLe4Pu91LBbbMFFh6U2jAHr0UHlx+rny4sVnkwKvZp4ZPoFaJmon6T2wB4JVkYDZY/XJPcAuavp8DrHPGeMgdwqPmbZXHQu3MdtGrDDkcb/xOS7fU4+FejZQ0Bo5Ba8m6ZBRF7REGiKt1GLIoiTtR0KNmLGNCe/hGfnVxeTulyqy40eFAWaOMBdyWAwPPNVZcnygISVL6N2hktpoWRlhcsIs7Eo47BzUAk4zjbFcVxFPCyuZLEbuG/RTY2kx2K5v0e07TrKW4/afG8sD4jiAJWQEZDbc/icV6VT1slbTRvg2I17LXOAY7ZPWmT32qqFjQafp59XYASSjuXbbPeB86wO8Om8x8z1XKSLuNlWdE9VjsL6bTDJxRK56lyeRODwE/wD3cGub4qwd1VA2uibqPeHXupNJML5U19LLqSNY+BjGjNwySAAlARtzBC5O3FjauT4fpaaonLJ99x37KTM4gaKPp2jKDkDLHmzEsx82O9egNa1rcrRYdFBuSmC00vwqiorSKwAHKiJc6aQYtpiPdQt/J639KvjFzbrf7IrCF8qD3jNeRVDcsrh0JC2zdQFmtYVUqs6JoHM7fiuJP9pC/wBK9Vw9uSjib0H31WrkN3FMsliCOVS1Yq260vwpZFR3+kgghlBB5gjI+RqocQmyh9GQwndY2YwIpDcRLKHyMCMnfYZyM4G1ctxTFSsja6wEh5D+VLpi47pb9KnStAVslYhWYfaGXcqufZHj/apfB+BPe41kg0/aOpWKqm5BV+o+jW3u4uv0i4Eoxkwu3rDbkCdwfBvnXdtxF8T8k4t3UMgHZQZOiC2unhbiLN9eShIEPtRBWGWOD27/AAIqsmIAPMoNmMFyVXJchoXRX6PtFpotbfHEFAOTjiycvv2E77+NeRDFIpsVNVP7t/8A4tqWWZlC1aYokyoBR0wGjYYZO7zHcRtXoHiiUeJG67TtZQC0g6q7s9OINUDjsVRMlhDgVS5RWAoiKIiiLB0zRFAubdQCTyG5NLXKFJ1nD9rfr3H3Cn7hD7+P3rjtz7o7Bvzrm+IcYMF6WE2P7j07flS4Ih7xV+K4QkuN1MSJ6RtCHFHfpEsrW5BkjYbSID2+Vdtwli/gvNHI6zX7HoVCqYv3BYdA9eutTupbhlxDaoeogXZeNgQue8gZ3PLNd7WQx07QL3JUFoJ1KqNT6IWkOY7q4D6ndvlOFyFhdjxZY92e07nsFZm1EkgIDf0wrdG2Dd0ydHdafibT9RULOowCfZnXlkHtNed49gTqaT2yi93fTdpWwhlDhlcre1layOJA0lr2PzaHwcc2Tx5jy5TcJxtlXaOQ2f8AQqyWEg3GydLN0dVZGDKwyGU5BHga3x0NisCkEVbdEu9JYeKKRfxIw+YIrJGfMEKgaHLx28Ld8an/AGivLMUZkrJG9CVtGG7QVOqA0aq52yg9Agfs4J96SVv5ppCPpivW4G5YY2/7R9lq3blOIFZFatU5UAkkAAZJPIDxpubBUJSVfXzXjFLbKwcnn5cfesP6F/HbvrXYli8VA0gG8nIflZ44c+pS9016WxadD9ntwDNjCqOUY/E3jWiwXBZ8YqfaKn3L7nn2CvnmDBlaqjopY6dPpclzc273EqSH7Qyk9YuT7S7g8OMbedehyiSmlEUWjQNOih6HVbr3oJBakT2WotaScHWhJTg8PPcc/gQavZVvl8kjLjqrXWbspfQe1uL2b9o3pDMq9XBgYGBzcL2ZzXGcXYtHCz2CmPd34U2kiI853T/Xnanqs1jTy2JYiEni3VuwjtR+9T/Y9lbvBsUfSS5Tqw7j8LBMwOF1e9H7pbiCOZQVEi5wew9o8d879teiu0K1+yuFXFURZURFERREURQb9tjS9tfkiRrG/S0ZoJTwx5LQnBPqk7pt2qeXhiuYx7BZKmUT0zbk+8O/X4qXDMA2xW2bpOh/wYpZD4qUX+ZsfTNaym4Yq36ynKO6uNSBsodprsqyYuhH1Ux4Bw5xGx2AYn2g3LOBv51sK3htkVP4lMSXt1PoOisZPnOV3NK/Sc3ejiZrIgW10ck8OTC3h3ZGwNdDw3i0WItENSfO3T1Ueqic06bJa6B9DZNRlae4crboeKaVju5G5AY9ve3ZXW1lSyBnhMGpUdjbC5TVrvTCx1GQ2Yhk9QBbOePd+MbADtCnbfPZvUNlLJCzO46HcHa3RVuXHRWdrrt1p/DDqkZMZwFuU9ZT4SbbHxrjMW4XjnJnw82O+Xb5KZDU/temC0teH76wmVA/rFPahfPMlQfVJ/EuD35rS0uO1FEfAqmkgddwszomv1CtIelpTa7geL86ZkjPxUcS/FfjXUUuI0tSP03j0OhUV0bm8ltl1WCdcwyxyfwsD8xzFbFsbswsFjJsqfoif+EiHPhyme/hYr/SvNeIW5cQkt1WzhPkCtJzhGPcCfpWrhbmkaOpCvfsVWdE9Zt4bOFpZokyg9p1G5ycYznPhXrojOVthpYLVndWU/S7j2tYJJz+JgY4/wCdhk/BTUKprqWmF5ZB6DUq5kT3ctFW3dm8vr30ysi79UvqxDG/rAnMmPzbeFc1VcRyz/o0bLX57k/hSWwsZq4pavumL3Uv2LSlV5CDmVjhEA5le/zqdhXCrnWqsRJt05n1WKSpv5WKn6LaLd2FzKNQtDPBdDgllA6zhz72QM47+XYeyu4lkgMYbAcuXYKIGnmtmmWraFqihjxWN56oc8gDuvF2ZXPxBzVzne2wWHvBUvlVZD0abU9UuJTIZbVJTmU++ByRPAcvLzrW4zjjMLowxoHiOFrcx3WWnh8Q5jsnnVb9utFrbMYVgVWdlAzvnhRQRjG2Sfh41xuCYWypY6sqvNe9h36lS5pS02C3Qa3cIMSRLL+aM8JPmjbf7qyVPC0LiXQyW7EbfFUbU23C9vtRe4UQxxSx9YcSO3D6qe9ggnJPIeeasw3hwwziSdwIGwCSVGYaJ20lAqKqjCqAAB2ADAFdUTfVRVZURFERREURFEUa6jyKIl2907Joih/sump0uirNMsxcSmQ7wxNiMdjuvNz3gHYeIJrn+IsT9mj9mj94+96KVTxcymG5t1kRkdQysMEHtFcJDM+F4kYbEKW5ocLFch6c6JeWNu8MEjtYO/GVHNM+6xG/DXrPDnEMFcQ2o0lG3QrVz07mm42U/wBFOlR2lrLq06mQoCIkQcRAGzNgcieW/IAmt7iMjpHiBmixDyi626j0mMaSXkFwl7Zzv99a3GOOMv2KO74dnxq2ODMQxws4c1YSsrDoy9tFDPFfLZTXWXW3kx1WCchBnkQpG9Qq2npqy7Jo8wGmYbrIHOZbVT5+nU9nIsOoWxDMMrJDur95UdtcrU8EiQGSjl06O0IUptXycFKXpPpFz/iNED3SpwkfEitW7CcdpPcDiOoN1kE0TtwmCz1W0VQsc0AUDAAdQAPAZrSVNJXSPL5mOv6FZhLHsFtk1q2HOeED+Nf71hbh9UT5Y3fIqpmYEvT9KdJgJZXhLHn1ahiT/pFbyLCsbqAGEOA7mwWEzxDkoF/6QZWjlazs5HWJeJ5JBwqo334eZ5VtqPglxcPa5QL8hqsT6s/tCprafrbP9patJJJEzlIbaL1Vc7jJx2c+3srraXCqajk8ClZY83HUqM+V5GqkaVaWd3C95pSNaXll6/V5yHA3wR2hgCMip0jpY3+FMbtdpdWDbRWOq9JZrmx/adhcGGWEYuYGIKnHbhu3tGOYrFFTtZJ4DxpyKo52iq7K+v8AXYkiuFjjtkYM8ioQ0hHIJkn5itbi+LUmDg+G7NIeXRZ4ad0mrtl0nTbCOCNYolCogwAK8mq6uWqlMshuSto1oaLBQOkWnlgJ4h97Fvj/ADF5sh8xy7jitvgWKOppvDefK7/t1imjDhdb7G1WWNZE3VwGHx/rXoDhZa9WFppuDyqiK+tosCiKRREURFERREUReEURangFEVL0iRxBL1IBk4G4N8etg4386vjIDhdFU9HHjNuixckHCQRgqV5hh2HNeZ4zFOyseZtydPRbOMgjRZarq8cAHEeJz7Ma7s3kP68hWChwyerflYNOvJUfKGqiTpFKhJuo0MUhC4QZMfEeEBh+8BOMkdp7RvXUz8LgRZ6Z/naLn/Cjsnu6xWi76LzWrmfS34C27277xyeAB9mrsL4rsPCrm5hsHcwqS0t9WpCu4oLnVbdZbYWIYjr1ZsKzAliV7MHYbc816FT1LH0xdDJn+6g5XNd5016zrdjqmpLYzW5dVbqoZ4pCCMLlsjOCuQR8qjxwzU8HiA77o05naqXDfC51yC1EfDHpquBk8RbCqoJP8tULHR0pdfV5Rhu4lQelPRqG91GxuoVDW90/BKANsxZJzjvAI+FXwVT4oHMcdRsqtF3XSxP0aiudda1gjCQLIOMLyCoAX8s7j41MFQWUmd+5VrBd2qnekvozZxRQXligMAkMUqgkglGI3ycjJBHyrFQTveTHJvyQ9Qmb0ca/DdLdJBZW9vJDFxx4UMScEbkjvxUWsifGWlzzYq5riQVT+jHphLd6hLFdlSLqHq8BQoBTiIGB4M1Z62mbFC17ORVGG6y097Z7WfRb6UQSW8rdRK3I75XJ5Z35bZBq1wkEgqWC4I1VMwtYrVpCwaVFPHbXAvr25Tq1WFSVQb7k79+edW1EwktJMcjRrqqgEizFl0N9GBAD3rHBweoDbHHLrMc/KuSxzjRusVCO2Y/wpsNIBq9NWpam/G1tbYgWEKGfhBO4OBGvLG3M1qsJwdlUw1lW7Nfl+VfLIW6NUzTekHJLnEb8g/uP5H3T+U792ah4rw7LCTJB5mdOYV8c4PvK3vL1IkMjsAoHPnnwA7Se4VoaekmmlEbG+ZZXPbZHQq2ZYTxrwBpHdE7UVzxYbxyScDlnFepRxuZE1rzcgLXONymhYhV6tWYFEXtERREURFERREURBoirdRjyKIku/wBKbrC8bvEzbOYyBxgcuLIO/iN8dtYpoIpv6jQ63UXVQ4jYrGy0VUyQDxHmzEsx82O58qysa2NmRgsO2iEk7rW9pxXcMXYgMzf6TwoD8ST/AKRWtxqq9moXkbu0Cy07LvuUz15itiqTpSLJlVL0R4fIXjG4xvkHmuO+tzhJxAOLqIm43tt8lhk8O/mSrF6PeplS60y4VXTJQSAOu4IOG58ia6uDjOZjfAr4/U7FRXUoOrCqzRre/wBPubq5mtWuHuEcccTAhS7cROOeM428K6KPHcMrGNa2TLY7FRzBK0aBHot6YpYJJBfq6KG6yJmjY8LEEMOW2c5z4mtjVxRVBDoXg+hWMXaDcKN0I6VW1qt/eyMr3UrERREnJBOeeNgSfktZ6mnkkLIhoFa1waFL0fpvZXNpdWVxDFZxyKWQqWIL5zk7bHIBqyWkkilbIHXQv0sAlf0Za/8AYbsymOWVGjaNhEvETkgjHLtFScQ8KSIZnhp7lVaHW2W7SejWoNefabaBosSmSMy4UAFiQGHM7HBxWtrOIMMgi8OWQO7DVZGU8jtgnGT0ePczNdalOvG2C6xAKuwxux/WuVqeNi0eFRR+l9/gpLKMN1eUw9HH0+FxBaqoYg+sFOGK8x1h9ogdma53Eo8XqIvaKm+Xp/hSIzGDZqZjXNKQl/W7YJcW8g5SEwv/AKgXUnyZcf6jXZcK1WYyQH1HwUSpbzUi40vIIIBB5gjIPmK64EjZQ1GsujyK6sFPqnKrxMVU96oTwg+QqmVgdnawB3Wwv81W5Tnp0WBRUVmKIiiIoiKIiiIoiKIiiIoi1yR5oigyWAPZRFg9oAKIlG5uVgvHklBWOSNEWTHqgqzkhj7vMbnatNxBRTVVMwQi+UklSKd4arHUdVjhQMzZ4vYVdy57Ao7a4ekw2oqZfCY03535KU6QAJdit5JHM0u0jDAUHIjXOeAHt7yf7V6PQ0jKKHwo9+ZUCR+fVTOh1qqG5KgKGmxgbD1URTgdmTk/GuX4vkvPG3o37qXTDypkzXIqSly66QAySJ9mMqo3AWBTc4BIAYjlmuroeH6iWBsrJLX2GqivnaCpVjZWtxEkot4+FxxDijXO/ftWsqqitpJnRGV1x3KzNa1wvZSU0W2XcQRDyjX+1Rv9SrHaGV3zKrlaBsqP/wBUhUZ4rQ8C5yeJFyFJBIUbnka6NnDVTM0PfNuL21UYzgG1k0xSBgGHIjI+NcjLGY3lh3BspY1Cq+lsAeznU/5bHfvUcQ/Sp2ESFlZHbm4D6qyUeVUz2XWRqRldldGHNDjKkeX6ZHbXqMlnlzXC4Oh9FrL2N1aabrZIEcwCy9/uuB7yk+HMcx9a4HFcCfTvzxasP0U9k4O60398Llo47ccfBKjvJ7i8DAkBvebYjArY8P4TPBL7RMMotoOaxTSgp0itgRXVKKtiWQHZRFKjjxRFsoiKIiiIoiKIiiIoiKIiiIoiMURap02oiW9Us85qoJGxRUtj0eRG4lQA8u3Ydy/hHgMVUuvy1S5VybHC8qtRVHR2QCS5jJAZZi2M7kOiMD9fpXG8VQuMrJLG1vsptM7y2U3W9Q6mPIGZGPDGv4mPL4DmT3CtHhtC6qnDBtufRZZH2aqey00pGATlubHvYniY/Ek16cGhlmM2C1rtVN6KMBC0fbDIyY8M8S/7SK4PiaEx1peNni62MBuxWWo3IjikduSqT8hWlpIjLOxjdyQr5DZqXdM08iCMMN+AZHiRkj64r1ceQgDlp8lrDqVK6N3HV/8ACucGPeIn3487Ad5XZT8D21xfEuGFkntLB5Xb9ipsEtxYqT0qvFS1mBZeJkZVXIyxYcIAHM7mtRhNLI+pjeAbAjVXyvFrKwstOxGq/hUD5ACvTH+8VrlDvtGVwVZQynmCARt4GqBxCKfplhw4AGAOQHZS5RMcC4FURbqIiiIoiKIiiIoiKIiiIoiKIiiIoiKIvCKItEtuDRFrW0FEWNzDtREoazoqSNlkBP4uTDyYYYfOql2YZTsgJWnTdCAcOS7EDhXjdm4QefDxHbPfzq1jGM9xoHoFW5TE1l6tVVEt3MUsMzSQ8BDgB1csBleTDhB3xsfIVBxHDoa5gD9CNiFkjkLFqmFxc8McgiWPiDPwFyWCniC7qBgkDPhmolBgVPSTeKHFxG1+qufM5yaYrP1a3O+pWFUmr6OHxkHY5BUlSD4Ebiq30LTqDuEBssNL0KNGDBBxfibLN/M2T9ao2zRZoA9FW5TjZw7U7qi2tbA0RZRwAURbgKIvaIiiIoiKIiiIoiKIiiIoiKIiiIoiKIiiIoiKIsXXNEUSWzBoi8iswKIt7Q7URVd1p+aIsbbTsGiK1ihwKItctoDRF5HZgURS0XFEWVERREURFERREURFERREURFERREURFERREURFERREURFERREURFERRFiVoiAtEWVERREURFERREURFERREURFERREURFERRF/9k="/>
          <p:cNvSpPr>
            <a:spLocks noChangeAspect="1" noChangeArrowheads="1"/>
          </p:cNvSpPr>
          <p:nvPr/>
        </p:nvSpPr>
        <p:spPr bwMode="auto">
          <a:xfrm>
            <a:off x="307975" y="-1570038"/>
            <a:ext cx="37528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95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New Mover List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600200"/>
            <a:ext cx="8912352" cy="51816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Voting history is compared against the US Postal Service national change of address list.</a:t>
            </a:r>
          </a:p>
          <a:p>
            <a:pPr lvl="2"/>
            <a:r>
              <a:rPr lang="en-US" sz="2400" dirty="0" smtClean="0"/>
              <a:t>There are new residents </a:t>
            </a:r>
            <a:r>
              <a:rPr lang="en-US" sz="2400" dirty="0"/>
              <a:t>in your county </a:t>
            </a:r>
            <a:r>
              <a:rPr lang="en-US" sz="2400" i="1" dirty="0"/>
              <a:t>with Republican voting history</a:t>
            </a:r>
            <a:r>
              <a:rPr lang="en-US" sz="2400" dirty="0"/>
              <a:t>, but are </a:t>
            </a:r>
            <a:r>
              <a:rPr lang="en-US" sz="2400" b="1" i="1" dirty="0"/>
              <a:t>not yet registered to </a:t>
            </a:r>
            <a:r>
              <a:rPr lang="en-US" sz="2400" b="1" i="1" dirty="0" smtClean="0"/>
              <a:t>vote</a:t>
            </a:r>
          </a:p>
          <a:p>
            <a:pPr marL="594360" lvl="2" indent="0">
              <a:buNone/>
            </a:pPr>
            <a:r>
              <a:rPr lang="en-US" sz="1000" b="1" i="1" dirty="0"/>
              <a:t> </a:t>
            </a:r>
            <a:endParaRPr lang="en-US" sz="1000" b="1" i="1" dirty="0" smtClean="0"/>
          </a:p>
          <a:p>
            <a:pPr lvl="1"/>
            <a:r>
              <a:rPr lang="en-US" sz="2400" b="1" dirty="0" smtClean="0"/>
              <a:t>Divide &amp; Conquer</a:t>
            </a:r>
          </a:p>
          <a:p>
            <a:pPr lvl="2"/>
            <a:r>
              <a:rPr lang="en-US" sz="2200" dirty="0" smtClean="0"/>
              <a:t>Assign sections of the list to local campaigns, precinct chairs, TFRW Club, and other volunteers</a:t>
            </a:r>
          </a:p>
          <a:p>
            <a:pPr lvl="3"/>
            <a:r>
              <a:rPr lang="en-US" sz="2200" dirty="0" smtClean="0"/>
              <a:t>Fastest and easiest way to increase Republican votes in your county!</a:t>
            </a:r>
          </a:p>
          <a:p>
            <a:pPr marL="594360" lvl="2" indent="0">
              <a:buNone/>
            </a:pPr>
            <a:r>
              <a:rPr lang="en-US" sz="1000" b="1" dirty="0" smtClean="0"/>
              <a:t> </a:t>
            </a:r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85811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Remember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76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600" dirty="0" smtClean="0"/>
              <a:t>There are no magic words, no special trick that mystically makes someone a Republican!</a:t>
            </a:r>
          </a:p>
          <a:p>
            <a:pPr marL="0" indent="0"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You are a living, breathing example of what a Republican is – your actions have an impact </a:t>
            </a:r>
          </a:p>
          <a:p>
            <a:pPr lvl="1"/>
            <a:r>
              <a:rPr lang="en-US" dirty="0" smtClean="0"/>
              <a:t>Not just at political functions but all the time</a:t>
            </a:r>
          </a:p>
          <a:p>
            <a:pPr marL="274320" lvl="1" indent="0"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Be confident and respectful, don’t let the stigma of “politics” keep you from engaging people</a:t>
            </a:r>
          </a:p>
          <a:p>
            <a:pPr marL="0" indent="0"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Invest yourself in the relationship, care about the PERSON not just the vote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993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3716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Precinct Chairs 101</a:t>
            </a:r>
            <a:endParaRPr lang="en-US" sz="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 descr="RPT 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669028" cy="34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0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Precinct Chairs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 smtClean="0"/>
              <a:t>Must be a registered voter in the precinct in which they wish to represent</a:t>
            </a:r>
          </a:p>
          <a:p>
            <a:pPr>
              <a:buClr>
                <a:srgbClr val="C00000"/>
              </a:buClr>
              <a:buNone/>
            </a:pPr>
            <a:r>
              <a:rPr lang="en-US" sz="1600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sz="2800" dirty="0" smtClean="0"/>
              <a:t>File for Office</a:t>
            </a:r>
          </a:p>
          <a:p>
            <a:pPr>
              <a:buClr>
                <a:srgbClr val="C00000"/>
              </a:buClr>
              <a:buNone/>
            </a:pPr>
            <a:r>
              <a:rPr lang="en-US" sz="1600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sz="2800" dirty="0" smtClean="0"/>
              <a:t>Elected by vote on the Republican Primary Election Ballot</a:t>
            </a:r>
          </a:p>
          <a:p>
            <a:pPr>
              <a:buClr>
                <a:srgbClr val="C00000"/>
              </a:buClr>
              <a:buNone/>
            </a:pPr>
            <a:r>
              <a:rPr lang="en-US" sz="1600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sz="2800" dirty="0" smtClean="0"/>
              <a:t>Serve a 2 year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9239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Election Ballot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572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The Secretary of State (SOS) allows that if only one person has filed to run for Precinct Chair, that person is declared elected and will not appear on the ballot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The name of the Precinct Chair elected in this manner must be posted by the Election Judge at the polling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505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Filling a Precinct Chair Vacancy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lvl="0">
              <a:buClr>
                <a:srgbClr val="C00000"/>
              </a:buClr>
            </a:pPr>
            <a:r>
              <a:rPr lang="en-US" dirty="0" smtClean="0"/>
              <a:t>County Executive Committees (CEC), which are comprised of the County Chair and Precinct Chairs, may appoint a registered voter in the precinct to fill the position of Precinct Chair if a vacancy occurs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dirty="0" smtClean="0"/>
              <a:t>Some large or mid-sized counties have a separate committee to vet candidates who wish to serve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dirty="0" smtClean="0"/>
              <a:t>The County Chair may appoint if there is not a CEC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50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Engagement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724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n-US" sz="3300" dirty="0" smtClean="0"/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300" dirty="0" smtClean="0"/>
              <a:t>“</a:t>
            </a:r>
            <a:r>
              <a:rPr lang="en-US" sz="2800" dirty="0" smtClean="0"/>
              <a:t>Engagement” is not referring to one specific group of people – we need to </a:t>
            </a:r>
            <a:r>
              <a:rPr lang="en-US" sz="2800" u="sng" dirty="0" smtClean="0"/>
              <a:t>engage everyone </a:t>
            </a:r>
            <a:r>
              <a:rPr lang="en-US" sz="2800" dirty="0" smtClean="0"/>
              <a:t>– do not pigeon hole people into groups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 lvl="1">
              <a:buClr>
                <a:srgbClr val="C00000"/>
              </a:buClr>
            </a:pPr>
            <a:endParaRPr lang="en-US" dirty="0"/>
          </a:p>
          <a:p>
            <a:pPr marL="274320" lvl="1" indent="0" algn="ctr">
              <a:buClr>
                <a:srgbClr val="C00000"/>
              </a:buClr>
              <a:buNone/>
            </a:pPr>
            <a:r>
              <a:rPr lang="en-US" sz="3300" b="1" i="1" dirty="0" smtClean="0">
                <a:solidFill>
                  <a:srgbClr val="002060"/>
                </a:solidFill>
              </a:rPr>
              <a:t>People are People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1000" dirty="0" smtClean="0"/>
              <a:t>  </a:t>
            </a:r>
          </a:p>
          <a:p>
            <a:pPr marL="274320" lvl="1" indent="0" algn="ctr">
              <a:buClr>
                <a:srgbClr val="C00000"/>
              </a:buClr>
              <a:buNone/>
            </a:pPr>
            <a:r>
              <a:rPr lang="en-US" sz="3500" b="1" i="1" dirty="0" smtClean="0">
                <a:solidFill>
                  <a:srgbClr val="C00000"/>
                </a:solidFill>
              </a:rPr>
              <a:t>Engagement is Engagement</a:t>
            </a:r>
            <a:endParaRPr lang="en-US" sz="3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6369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Tips for Vetting Candidates to Fill a Vacancy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31848"/>
            <a:ext cx="8503920" cy="4797552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Check for past voting history or support of local candidates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5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Ask questions like</a:t>
            </a:r>
          </a:p>
          <a:p>
            <a:pPr lvl="1"/>
            <a:r>
              <a:rPr lang="en-US" sz="2400" dirty="0" smtClean="0"/>
              <a:t>How did they learn about the vacancy?</a:t>
            </a:r>
          </a:p>
          <a:p>
            <a:pPr lvl="1"/>
            <a:r>
              <a:rPr lang="en-US" sz="2400" dirty="0" smtClean="0"/>
              <a:t>Why do you want to be appointed Precinct Chair?</a:t>
            </a:r>
          </a:p>
          <a:p>
            <a:pPr lvl="1"/>
            <a:r>
              <a:rPr lang="en-US" sz="2400" dirty="0" smtClean="0"/>
              <a:t>Will you be able to </a:t>
            </a:r>
            <a:r>
              <a:rPr lang="en-US" sz="2400" smtClean="0"/>
              <a:t>attend Precinct Chair </a:t>
            </a:r>
            <a:r>
              <a:rPr lang="en-US" sz="2400" dirty="0" smtClean="0"/>
              <a:t>training and other CEC meetings to help conduct </a:t>
            </a:r>
            <a:r>
              <a:rPr lang="en-US" sz="2400" smtClean="0"/>
              <a:t>the County </a:t>
            </a:r>
            <a:r>
              <a:rPr lang="en-US" sz="2400" dirty="0" smtClean="0"/>
              <a:t>Party’s business and represent your precinct?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69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381000"/>
            <a:ext cx="8534400" cy="1371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Precinct Chair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600" dirty="0" smtClean="0"/>
              <a:t>You are the political Leader of your precinct!</a:t>
            </a:r>
          </a:p>
          <a:p>
            <a:pPr>
              <a:buClr>
                <a:srgbClr val="C00000"/>
              </a:buClr>
            </a:pPr>
            <a:endParaRPr lang="en-US" sz="3600" dirty="0" smtClean="0"/>
          </a:p>
          <a:p>
            <a:pPr marL="288925" lvl="1" indent="-14288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#1 goal is to maximize the Republican vote in your precinct</a:t>
            </a:r>
          </a:p>
        </p:txBody>
      </p:sp>
    </p:spTree>
    <p:extLst>
      <p:ext uri="{BB962C8B-B14F-4D97-AF65-F5344CB8AC3E}">
        <p14:creationId xmlns:p14="http://schemas.microsoft.com/office/powerpoint/2010/main" val="1261614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Duties within your Precinct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</a:pPr>
            <a:r>
              <a:rPr lang="en-US" sz="2800" b="1" dirty="0" smtClean="0"/>
              <a:t>Identify Voters</a:t>
            </a:r>
            <a:endParaRPr lang="en-US" sz="2400" b="1" dirty="0" smtClean="0"/>
          </a:p>
          <a:p>
            <a:pPr lvl="0">
              <a:buClr>
                <a:srgbClr val="C00000"/>
              </a:buClr>
            </a:pPr>
            <a:r>
              <a:rPr lang="en-US" sz="2800" b="1" dirty="0" smtClean="0"/>
              <a:t>Register Voters</a:t>
            </a:r>
            <a:endParaRPr lang="en-US" sz="2400" b="1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Pass out voter registration cards</a:t>
            </a:r>
            <a:endParaRPr lang="en-US" sz="2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Become a Deputy Voter Registrar </a:t>
            </a:r>
            <a:endParaRPr lang="en-US" sz="2000" dirty="0" smtClean="0"/>
          </a:p>
          <a:p>
            <a:pPr lvl="0">
              <a:buClr>
                <a:srgbClr val="C00000"/>
              </a:buClr>
            </a:pPr>
            <a:r>
              <a:rPr lang="en-US" sz="2800" b="1" dirty="0" smtClean="0"/>
              <a:t>Inform Voters</a:t>
            </a:r>
            <a:endParaRPr lang="en-US" sz="2400" b="1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About election dates and polling locations</a:t>
            </a:r>
            <a:endParaRPr lang="en-US" sz="2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Republican Nominees</a:t>
            </a:r>
            <a:endParaRPr lang="en-US" sz="2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Ballot Initiatives</a:t>
            </a:r>
            <a:endParaRPr lang="en-US" sz="2000" dirty="0" smtClean="0"/>
          </a:p>
          <a:p>
            <a:pPr lvl="0">
              <a:buClr>
                <a:srgbClr val="C00000"/>
              </a:buClr>
            </a:pPr>
            <a:r>
              <a:rPr lang="en-US" sz="2800" b="1" dirty="0" smtClean="0"/>
              <a:t>Turn out Voters during elections </a:t>
            </a:r>
            <a:endParaRPr lang="en-US" sz="2400" b="1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3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Duties within the County Party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lvl="0">
              <a:buClr>
                <a:srgbClr val="C00000"/>
              </a:buClr>
            </a:pPr>
            <a:r>
              <a:rPr lang="en-US" sz="3000" dirty="0" smtClean="0"/>
              <a:t>Participate in CEC Meetings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3000" dirty="0" smtClean="0"/>
              <a:t>Serve as a Officer, Committee Chair or Committee Member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3000" dirty="0" smtClean="0"/>
              <a:t>Recruit Precinct Chairs &amp; Volunteers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3000" dirty="0" smtClean="0"/>
              <a:t>Help work precincts without Precinct Chairs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2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3000" dirty="0" smtClean="0"/>
              <a:t>Assist your County Chair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5133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Duties within the Convention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181600"/>
          </a:xfrm>
        </p:spPr>
        <p:txBody>
          <a:bodyPr>
            <a:normAutofit fontScale="92500"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/>
              <a:t>Precinct Conventions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Temporary Chair</a:t>
            </a:r>
            <a:endParaRPr lang="en-US" sz="2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Turn in Precinct Convention paperwork to County Chair </a:t>
            </a:r>
            <a:endParaRPr lang="en-US" sz="2000" dirty="0" smtClean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Delegates &amp; Alternates elected</a:t>
            </a:r>
            <a:endParaRPr lang="en-US" sz="1800" dirty="0" smtClean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Adopted Resolutions </a:t>
            </a:r>
            <a:endParaRPr lang="en-US" sz="1800" dirty="0" smtClean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Minutes</a:t>
            </a:r>
          </a:p>
          <a:p>
            <a:pPr lvl="2">
              <a:buClr>
                <a:schemeClr val="accent3">
                  <a:lumMod val="75000"/>
                </a:schemeClr>
              </a:buClr>
              <a:buNone/>
            </a:pPr>
            <a:r>
              <a:rPr lang="en-US" sz="10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/>
              <a:t>County-SD Conventions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If elected as </a:t>
            </a:r>
            <a:r>
              <a:rPr lang="en-US" sz="2400" smtClean="0"/>
              <a:t>a Delegate, s</a:t>
            </a:r>
            <a:r>
              <a:rPr lang="en-US" smtClean="0"/>
              <a:t>erve </a:t>
            </a:r>
            <a:r>
              <a:rPr lang="en-US" dirty="0" smtClean="0"/>
              <a:t>on a temporary committee</a:t>
            </a:r>
            <a:endParaRPr lang="en-US" sz="18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Volunteer 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10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/>
              <a:t>State Convention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If elected as a Delegate or Alternate, attend the convention</a:t>
            </a:r>
            <a:endParaRPr lang="en-US" sz="2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Volunteer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9408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Growing the Party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No organizer is an island</a:t>
            </a:r>
          </a:p>
          <a:p>
            <a:pPr lvl="0">
              <a:buClr>
                <a:srgbClr val="C00000"/>
              </a:buClr>
            </a:pPr>
            <a:endParaRPr lang="en-US" sz="2800" dirty="0" smtClean="0"/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More volunteers means more can be done</a:t>
            </a:r>
          </a:p>
          <a:p>
            <a:pPr lvl="1">
              <a:buClr>
                <a:srgbClr val="C00000"/>
              </a:buClr>
            </a:pPr>
            <a:r>
              <a:rPr lang="en-US" sz="2300" dirty="0" smtClean="0"/>
              <a:t>Vice Precinct Chair or Block Captains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100" dirty="0" smtClean="0"/>
              <a:t>Cannot vote for a Precinct Chair on the CEC</a:t>
            </a:r>
          </a:p>
          <a:p>
            <a:pPr lvl="0">
              <a:buClr>
                <a:srgbClr val="C00000"/>
              </a:buClr>
            </a:pPr>
            <a:endParaRPr lang="en-US" sz="2800" dirty="0" smtClean="0"/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The </a:t>
            </a:r>
            <a:r>
              <a:rPr lang="en-US" sz="2800" u="sng" dirty="0" smtClean="0"/>
              <a:t>Quality</a:t>
            </a:r>
            <a:r>
              <a:rPr lang="en-US" sz="2800" dirty="0" smtClean="0"/>
              <a:t> of your connections is as important as the </a:t>
            </a:r>
            <a:r>
              <a:rPr lang="en-US" sz="2800" u="sng" dirty="0" smtClean="0"/>
              <a:t>Quantity</a:t>
            </a:r>
            <a:r>
              <a:rPr lang="en-US" sz="2800" dirty="0" smtClean="0"/>
              <a:t>!</a:t>
            </a:r>
          </a:p>
          <a:p>
            <a:pPr lvl="0">
              <a:buNone/>
            </a:pPr>
            <a:endParaRPr lang="en-US" sz="4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6022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371600"/>
          </a:xfrm>
        </p:spPr>
        <p:txBody>
          <a:bodyPr>
            <a:noAutofit/>
          </a:bodyPr>
          <a:lstStyle/>
          <a:p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 descr="RPT 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168142"/>
            <a:ext cx="3098315" cy="2318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2819400"/>
            <a:ext cx="41148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Mikenley Heller</a:t>
            </a:r>
            <a:endParaRPr lang="en-US" sz="2500" b="1" dirty="0" smtClean="0"/>
          </a:p>
          <a:p>
            <a:pPr algn="ctr"/>
            <a:r>
              <a:rPr lang="en-US" sz="1000" b="1" dirty="0" smtClean="0"/>
              <a:t> </a:t>
            </a:r>
          </a:p>
          <a:p>
            <a:pPr algn="ctr"/>
            <a:r>
              <a:rPr lang="en-US" sz="2000" b="1" dirty="0" smtClean="0"/>
              <a:t>Republican Party of Texas</a:t>
            </a:r>
          </a:p>
          <a:p>
            <a:pPr algn="ctr"/>
            <a:r>
              <a:rPr lang="en-US" sz="2000" dirty="0" smtClean="0"/>
              <a:t>State Organization Director</a:t>
            </a:r>
          </a:p>
          <a:p>
            <a:pPr algn="ctr"/>
            <a:r>
              <a:rPr lang="en-US" sz="1000" dirty="0" smtClean="0">
                <a:hlinkClick r:id="rId3"/>
              </a:rPr>
              <a:t>                  </a:t>
            </a:r>
          </a:p>
          <a:p>
            <a:pPr algn="ctr"/>
            <a:r>
              <a:rPr lang="en-US" sz="2000" dirty="0" smtClean="0">
                <a:hlinkClick r:id="rId3"/>
              </a:rPr>
              <a:t>mheller@texasgop.org</a:t>
            </a:r>
            <a:endParaRPr lang="en-US" sz="2000" dirty="0" smtClean="0"/>
          </a:p>
          <a:p>
            <a:pPr algn="ctr"/>
            <a:r>
              <a:rPr lang="en-US" sz="1000" dirty="0" smtClean="0"/>
              <a:t> </a:t>
            </a:r>
          </a:p>
          <a:p>
            <a:pPr algn="ctr"/>
            <a:r>
              <a:rPr lang="en-US" sz="2000" dirty="0" smtClean="0"/>
              <a:t>512-879-4053 </a:t>
            </a:r>
            <a:r>
              <a:rPr lang="en-US" sz="2000" dirty="0" smtClean="0"/>
              <a:t>– o</a:t>
            </a:r>
          </a:p>
          <a:p>
            <a:pPr algn="ctr"/>
            <a:r>
              <a:rPr lang="en-US" sz="2000" smtClean="0"/>
              <a:t>512-480-0709 </a:t>
            </a:r>
            <a:r>
              <a:rPr lang="en-US" sz="2000" dirty="0" smtClean="0"/>
              <a:t>– f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493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Start Where You Stand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8768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Family, Friends, Co-workers and Neighbors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000" dirty="0" smtClean="0"/>
              <a:t> 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When you get on your soap box, who hops on with you?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10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Who shares your values?</a:t>
            </a:r>
            <a:endParaRPr lang="en-US" sz="2000" dirty="0" smtClean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Church Members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Co-workers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Republican groups in your area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“Coffee Club”</a:t>
            </a:r>
          </a:p>
          <a:p>
            <a:pPr lvl="2">
              <a:buClr>
                <a:schemeClr val="accent3">
                  <a:lumMod val="75000"/>
                </a:schemeClr>
              </a:buClr>
              <a:buNone/>
            </a:pPr>
            <a:r>
              <a:rPr lang="en-US" sz="1000" dirty="0" smtClean="0"/>
              <a:t> </a:t>
            </a:r>
          </a:p>
          <a:p>
            <a:pPr lvl="2">
              <a:buClr>
                <a:schemeClr val="accent3">
                  <a:lumMod val="75000"/>
                </a:schemeClr>
              </a:buClr>
              <a:buNone/>
            </a:pPr>
            <a:endParaRPr lang="en-US" sz="10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Who likes, comments, or shares your political </a:t>
            </a:r>
            <a:r>
              <a:rPr lang="en-US" sz="2400" dirty="0"/>
              <a:t>F</a:t>
            </a:r>
            <a:r>
              <a:rPr lang="en-US" sz="2400" dirty="0" smtClean="0"/>
              <a:t>acebook posts?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Previous Republican candidates in your area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to spot a Republican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5800"/>
          </a:xfrm>
        </p:spPr>
        <p:txBody>
          <a:bodyPr/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PDA – Public Displays of Affiliation</a:t>
            </a:r>
            <a:endParaRPr lang="en-US" sz="24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Look for yard signs, stickers, statements, opinion letter in the newspaper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9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Displays political passions publicly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Facebook, Twitter, Instagram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9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Flags or outdoor decorations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9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Bumper stickers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9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Fishing or hunting gear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www.politicspa.com/wp-content/uploads/2012/10/NR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99"/>
            <a:ext cx="1669405" cy="16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7396" r="21667" b="26041"/>
          <a:stretch/>
        </p:blipFill>
        <p:spPr>
          <a:xfrm>
            <a:off x="5516880" y="3564306"/>
            <a:ext cx="1619387" cy="10716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Recruiting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Recognize motivations</a:t>
            </a:r>
            <a:endParaRPr lang="en-US" sz="24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Issue based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Candidate based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Social interaction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1400" dirty="0" smtClean="0"/>
              <a:t> </a:t>
            </a:r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Recruit Special Talents</a:t>
            </a:r>
          </a:p>
          <a:p>
            <a:pPr lvl="0">
              <a:buClr>
                <a:srgbClr val="C00000"/>
              </a:buClr>
              <a:buNone/>
            </a:pPr>
            <a:r>
              <a:rPr lang="en-US" sz="1400" dirty="0" smtClean="0"/>
              <a:t>  </a:t>
            </a:r>
          </a:p>
          <a:p>
            <a:pPr>
              <a:buClr>
                <a:srgbClr val="C00000"/>
              </a:buClr>
            </a:pPr>
            <a:r>
              <a:rPr lang="en-US" sz="2800" dirty="0" smtClean="0"/>
              <a:t>Best way to motivate people is to give them </a:t>
            </a:r>
            <a:r>
              <a:rPr lang="en-US" sz="2800" b="1" i="1" u="sng" dirty="0" smtClean="0"/>
              <a:t>a title and a task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If you don’t have a specific job for a volunteer ,create one 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Not busy work, you want folks to feel they are making an impact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Best way to keep a volunteer is to appreciate them!</a:t>
            </a:r>
          </a:p>
          <a:p>
            <a:pPr lvl="1">
              <a:buClr>
                <a:srgbClr val="C00000"/>
              </a:buClr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Invest &amp; Connect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03920" cy="5181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/>
              <a:t>Ask questions!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“What issue are you most interested in or concerned/ passionate about?”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900" dirty="0"/>
              <a:t> </a:t>
            </a:r>
            <a:endParaRPr lang="en-US" sz="9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LISTEN to their answer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 not interrupt!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 not start formulating a response, just listen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This shows, through your actions, that you actually are them as a person not just a vote because you are investing your time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900" dirty="0"/>
              <a:t> </a:t>
            </a:r>
            <a:endParaRPr lang="en-US" sz="9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Take Action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Invite them to a meeting or social event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If at first you don’t succeed – try, try again!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Do not pressure or “blacklist” someone who turns you down – keep asking, but remember you want to leave them with a positive impression!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6702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Keeping Volunteers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5181600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The </a:t>
            </a:r>
            <a:r>
              <a:rPr lang="en-US" i="1" dirty="0" smtClean="0"/>
              <a:t>BEST</a:t>
            </a:r>
            <a:r>
              <a:rPr lang="en-US" dirty="0" smtClean="0"/>
              <a:t> way to keep a volunteer is to appreciate them!</a:t>
            </a:r>
          </a:p>
          <a:p>
            <a:pPr lvl="1">
              <a:buClr>
                <a:srgbClr val="C00000"/>
              </a:buClr>
            </a:pPr>
            <a:r>
              <a:rPr lang="en-US" sz="2500" dirty="0"/>
              <a:t>Say “thank you</a:t>
            </a:r>
            <a:r>
              <a:rPr lang="en-US" sz="2500" dirty="0" smtClean="0"/>
              <a:t>”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500" dirty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500" dirty="0"/>
              <a:t>B</a:t>
            </a:r>
            <a:r>
              <a:rPr lang="en-US" sz="2500" dirty="0" smtClean="0"/>
              <a:t>e respectful of their time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500" dirty="0"/>
              <a:t> </a:t>
            </a:r>
            <a:endParaRPr lang="en-US" sz="500" dirty="0" smtClean="0"/>
          </a:p>
          <a:p>
            <a:pPr lvl="1">
              <a:buClr>
                <a:srgbClr val="C00000"/>
              </a:buClr>
            </a:pPr>
            <a:r>
              <a:rPr lang="en-US" sz="2500" dirty="0" smtClean="0"/>
              <a:t>Recognize their contribution</a:t>
            </a:r>
          </a:p>
          <a:p>
            <a:pPr marL="274320" lvl="1" indent="0">
              <a:buClr>
                <a:srgbClr val="C00000"/>
              </a:buClr>
              <a:buNone/>
            </a:pPr>
            <a:r>
              <a:rPr lang="en-US" sz="500" dirty="0"/>
              <a:t> </a:t>
            </a:r>
            <a:endParaRPr lang="en-US" sz="500" dirty="0" smtClean="0"/>
          </a:p>
          <a:p>
            <a:pPr lvl="1">
              <a:buClr>
                <a:srgbClr val="C00000"/>
              </a:buClr>
            </a:pPr>
            <a:r>
              <a:rPr lang="en-US" sz="2500" dirty="0" smtClean="0"/>
              <a:t>Build a personal relationship</a:t>
            </a:r>
          </a:p>
          <a:p>
            <a:pPr lvl="2">
              <a:buClr>
                <a:srgbClr val="C00000"/>
              </a:buClr>
            </a:pPr>
            <a:r>
              <a:rPr lang="en-US" sz="1900" dirty="0" smtClean="0"/>
              <a:t>We are in this to change hearts and minds – treat people like people</a:t>
            </a:r>
          </a:p>
          <a:p>
            <a:pPr lvl="2">
              <a:buClr>
                <a:srgbClr val="C00000"/>
              </a:buClr>
            </a:pPr>
            <a:r>
              <a:rPr lang="en-US" sz="1900" dirty="0" smtClean="0"/>
              <a:t>Remember something about them</a:t>
            </a:r>
          </a:p>
          <a:p>
            <a:pPr marL="594360" lvl="2" indent="0">
              <a:buClr>
                <a:srgbClr val="C00000"/>
              </a:buClr>
              <a:buNone/>
            </a:pPr>
            <a:r>
              <a:rPr lang="en-US" sz="500" dirty="0"/>
              <a:t> </a:t>
            </a:r>
            <a:endParaRPr lang="en-US" sz="500" dirty="0" smtClean="0"/>
          </a:p>
          <a:p>
            <a:pPr lvl="1">
              <a:buClr>
                <a:srgbClr val="C00000"/>
              </a:buClr>
            </a:pPr>
            <a:r>
              <a:rPr lang="en-US" sz="2500" dirty="0" smtClean="0"/>
              <a:t>Work just as hard as they do!</a:t>
            </a:r>
          </a:p>
          <a:p>
            <a:pPr lvl="2">
              <a:buClr>
                <a:srgbClr val="C00000"/>
              </a:buClr>
            </a:pPr>
            <a:r>
              <a:rPr lang="en-US" sz="1900" dirty="0" smtClean="0"/>
              <a:t>Never ask a volunteer to do something you are not also willing to do</a:t>
            </a:r>
            <a:endParaRPr lang="en-US" dirty="0" smtClean="0"/>
          </a:p>
          <a:p>
            <a:pPr lvl="1">
              <a:buClr>
                <a:srgbClr val="C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7671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with your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Campaign Sign Depot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Register new Republicans in your area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Block Walk/Phone Bank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Walk to distribute party or campaign literature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Identify motivations of general election voters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800" dirty="0" smtClean="0"/>
              <a:t>  </a:t>
            </a:r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Poll Watcher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Observe election and report any irregularities to the Election Judge or Clerk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Can serve for either the party or on behalf of a campaign </a:t>
            </a:r>
          </a:p>
          <a:p>
            <a:pPr lvl="2">
              <a:buClr>
                <a:schemeClr val="accent3">
                  <a:lumMod val="75000"/>
                </a:schemeClr>
              </a:buClr>
              <a:buNone/>
            </a:pPr>
            <a:endParaRPr lang="en-US" sz="800" dirty="0" smtClean="0"/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VOTER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Make a Connection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530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Create your own push card</a:t>
            </a:r>
          </a:p>
          <a:p>
            <a:pPr lvl="2"/>
            <a:r>
              <a:rPr lang="en-US" sz="2200" dirty="0" smtClean="0"/>
              <a:t>This double sided business card is easy to carry, cost effective and a proven tool!</a:t>
            </a:r>
            <a:endParaRPr lang="en-US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1112" r="10000" b="17776"/>
          <a:stretch/>
        </p:blipFill>
        <p:spPr>
          <a:xfrm rot="5400000">
            <a:off x="5261263" y="2899064"/>
            <a:ext cx="3879273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4444" r="8333" b="12223"/>
          <a:stretch/>
        </p:blipFill>
        <p:spPr>
          <a:xfrm>
            <a:off x="457200" y="2743200"/>
            <a:ext cx="494631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68197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1326</Words>
  <Application>Microsoft Office PowerPoint</Application>
  <PresentationFormat>On-screen Show (4:3)</PresentationFormat>
  <Paragraphs>239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Arabic Typesetting</vt:lpstr>
      <vt:lpstr>Arial</vt:lpstr>
      <vt:lpstr>Bradley Hand ITC</vt:lpstr>
      <vt:lpstr>Calibri</vt:lpstr>
      <vt:lpstr>Courier New</vt:lpstr>
      <vt:lpstr>Georgia</vt:lpstr>
      <vt:lpstr>Wingdings</vt:lpstr>
      <vt:lpstr>Wingdings 2</vt:lpstr>
      <vt:lpstr>Civic</vt:lpstr>
      <vt:lpstr>1_Civic</vt:lpstr>
      <vt:lpstr>Recruiting Precinct Chairs &amp; Volunteers</vt:lpstr>
      <vt:lpstr>Engagement</vt:lpstr>
      <vt:lpstr>Start Where You Stand</vt:lpstr>
      <vt:lpstr>How to spot a Republican</vt:lpstr>
      <vt:lpstr>Recruiting</vt:lpstr>
      <vt:lpstr>Invest &amp; Connect</vt:lpstr>
      <vt:lpstr>Keeping Volunteers</vt:lpstr>
      <vt:lpstr>Roles with your Area</vt:lpstr>
      <vt:lpstr>Make a Connection</vt:lpstr>
      <vt:lpstr>Get Comfortable</vt:lpstr>
      <vt:lpstr>Community Involvement</vt:lpstr>
      <vt:lpstr>Community Involvement</vt:lpstr>
      <vt:lpstr>Community Involvement</vt:lpstr>
      <vt:lpstr>New Mover List</vt:lpstr>
      <vt:lpstr>Remember!</vt:lpstr>
      <vt:lpstr>Precinct Chairs 101</vt:lpstr>
      <vt:lpstr>Precinct Chairs</vt:lpstr>
      <vt:lpstr>Primary Election Ballot</vt:lpstr>
      <vt:lpstr>Filling a Precinct Chair Vacancy</vt:lpstr>
      <vt:lpstr>Tips for Vetting Candidates to Fill a Vacancy</vt:lpstr>
      <vt:lpstr>Precinct Chair</vt:lpstr>
      <vt:lpstr>Duties within your Precinct</vt:lpstr>
      <vt:lpstr>Duties within the County Party</vt:lpstr>
      <vt:lpstr>Duties within the Convention Process</vt:lpstr>
      <vt:lpstr>Growing the Party</vt:lpstr>
      <vt:lpstr>PowerPoint Presentation</vt:lpstr>
    </vt:vector>
  </TitlesOfParts>
  <Company>RPT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Cassie Daniel</dc:creator>
  <cp:lastModifiedBy>Mikenley Heller</cp:lastModifiedBy>
  <cp:revision>284</cp:revision>
  <cp:lastPrinted>2014-08-22T19:37:34Z</cp:lastPrinted>
  <dcterms:created xsi:type="dcterms:W3CDTF">2013-01-30T03:53:33Z</dcterms:created>
  <dcterms:modified xsi:type="dcterms:W3CDTF">2017-02-01T17:49:50Z</dcterms:modified>
</cp:coreProperties>
</file>